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notesMasterIdLst>
    <p:notesMasterId r:id="rId17"/>
  </p:notesMasterIdLst>
  <p:handoutMasterIdLst>
    <p:handoutMasterId r:id="rId18"/>
  </p:handoutMasterIdLst>
  <p:sldIdLst>
    <p:sldId id="261" r:id="rId5"/>
    <p:sldId id="274" r:id="rId6"/>
    <p:sldId id="276" r:id="rId7"/>
    <p:sldId id="257" r:id="rId8"/>
    <p:sldId id="280" r:id="rId9"/>
    <p:sldId id="281" r:id="rId10"/>
    <p:sldId id="282" r:id="rId11"/>
    <p:sldId id="279" r:id="rId12"/>
    <p:sldId id="271" r:id="rId13"/>
    <p:sldId id="270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F9D5AB-6865-40D2-A77A-EFB78DC7E2B2}">
          <p14:sldIdLst>
            <p14:sldId id="261"/>
            <p14:sldId id="274"/>
            <p14:sldId id="276"/>
            <p14:sldId id="257"/>
            <p14:sldId id="280"/>
            <p14:sldId id="281"/>
            <p14:sldId id="282"/>
            <p14:sldId id="279"/>
            <p14:sldId id="271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117" d="100"/>
          <a:sy n="117" d="100"/>
        </p:scale>
        <p:origin x="294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B0EA8-860F-2855-1805-651245A62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9C8938-6537-7E97-926B-E9401D64C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3968A-2BCB-94DF-1334-ABDEA65A2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C5018-22AA-2394-AF9E-BEF871853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2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82E5E-4F5F-FCA9-F1B9-01A90B9B8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47956-4160-0860-1C63-14EC15235B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6C195-A33E-2217-B9EA-14F9F92C1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5C8BF-A87D-D72E-BF3F-CEA7A0DF9D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DE2B8-D9A9-C75B-F9F2-3F057EDBA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BB30BD-4640-8912-76B7-BA666477B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12B18-30C1-EE96-BE64-162D32801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3D39E-B685-71AC-C677-F76B96639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B7482-00C9-4235-D9D0-35EBD2625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03F05D-E324-A8AB-F887-F6BA831F3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5FD22-257F-3704-073B-9E5EAAA6E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8EB24-D736-6E81-72F5-859B7D85B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5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597DC-A9BD-D9F8-34F4-93CD5B1F9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E3A9F-3CE1-97BE-A43D-163DF10E7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E0B444-FE4B-984B-91C0-918276F21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F3552-6F93-B626-4607-E6EB4A08D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1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0F49A-440D-1BE3-E6AE-116C30677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3C0617-70B4-E830-9A26-CE1EE94B6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D2AC36-936A-D18B-45BE-4D1EF7557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D3C39-17A7-E89B-08E3-B1568FC21F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9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EC43F-9ABF-FB65-E45F-C29EAB3A5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DF662E-F6AD-D9B2-0904-52AA6B30C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1E06C-5636-BC3A-CA9F-6FDB188EE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A8306-2545-DF3C-AE05-9B833F831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0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A0FA-0415-1E63-879E-54F9E746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C94A8-1D86-7C45-84A3-9CF971EA8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132E61-8358-0746-E5AA-82A3FA23B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DDE64-F8E3-BA02-4449-27473B1EB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89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1F8BF-37E4-0020-27CB-63D218E2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64EFD-8C36-2B5D-C499-0E2200F40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11B41-4922-19FD-837E-BCB862D81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E7A31-6008-E513-8FF4-40F8CA4C5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3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14F97-5703-1014-8A0C-98B5352B0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E0C6B2-AC21-4C87-C650-90B2BAC74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B62E1-65E8-4D41-6862-FE5AC4E03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F3820-AC28-3EC3-4A2A-38CF5C946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8EB-EF56-4375-8DB5-E9051D673290}" type="datetimeFigureOut">
              <a:rPr lang="en-ZA" smtClean="0"/>
              <a:t>2025/05/26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0E9C-8402-4132-AA79-D57E368364E3}" type="slidenum">
              <a:rPr lang="en-ZA" smtClean="0"/>
              <a:t>‹#›</a:t>
            </a:fld>
            <a:endParaRPr lang="en-Z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963B1E-723F-0E7D-AF3D-609B6FBBA214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C684F1-F5E9-21F8-5C54-B5CDCC3AC78F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C2CC2A3-4163-61B7-C3D7-D1203E85323B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C6818F-B07A-BFA3-0B65-DB1B37D3BE04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0E6092-40D9-5CE8-1BB8-DEE2B8C5D88F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E06C23-873D-7CB8-CD32-297CB41D039F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78A0DF-FD05-D673-21A3-FA3A0B7B4BA2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C6A9EF-BF16-385C-8B6B-908029835A52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465741-5E17-6103-4219-F7E2506D32E4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BAE92E-F847-70E2-696D-9704E3E42657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F9F144-76A0-6852-3956-78934A0FCF91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B930D7-7B5F-ADA0-5422-C6CA37600EB3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2782D1-1CCC-EF51-EA14-6A4836747A39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8752D5-EC99-A798-B764-24361022FAB4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D7BAC2-9FBA-645A-6ED7-CC0F304BC941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38BBC4-3316-C80D-1459-463DF4AB5313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A657CA-B4BC-8C93-C122-F42690780B31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A239B24-1E6A-05F9-75D3-40B2869804BF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47D268A-27DD-FE78-EA3B-8CAEAE4F2851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179BC5C-1BDE-1635-7F72-1B4D40B9994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D7A02FE-B2D0-8E79-5648-79DB86CC60F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B14C369-1337-FD56-6B53-187BF23E09F8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59C3AE1-B83C-1139-6311-13ACD361297D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FD4AFEB-CDBB-2BB7-6527-94AD16E06C2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0AC706C-23D4-D048-6C84-B7148BE308E0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655DC5D-C632-18EE-5634-475A75D1FED0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1DED8FC-B57E-D414-01B2-0DC6E3313554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9E2940D-CEBD-54E3-7B19-E7C5B190114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B22C7E5-D8F7-2637-7008-D896310300F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9206D66-AB74-B8A5-C9C9-46307A555F8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B5203CD-B882-ABF3-7F2B-D10049F7FC9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B0E643A-6FE4-4306-ED4D-E0DA8687CFF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CA9F0B-5A12-7A69-A484-305568AB5DE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6D6EC39-9CF3-FBC8-C97A-E6EA048E2CD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D6AA7AA-0557-2E6C-9AD1-0C83C55FD3E6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B3A76C6-8B06-AF99-1541-6A96C93EAA9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866B8F0-9C55-BED8-7803-2B6297EDFDA3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FDDB109-B7AE-8A7C-2AFE-BB34451844B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7AA2873-C11B-64A9-A1DD-B85472D5CFC2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FAE4005-AA00-D7FA-6934-15FD787456E5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BA1746B-6397-37C0-ECAF-6A856A3B6A42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75FC69D-5F15-8473-AD19-7B845D5C8C8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4079756-3C60-AF1A-9859-F4608F76C6A5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AA24C0B-E6AF-242C-44F8-8072A54C5D0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9851C32-28AE-C72B-BBE8-A02F2CB615DE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DB75E9D-E6F0-E2CC-C31D-A889A364833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C2B3FFD-5BA1-8F01-7E7A-ACE3D431BF1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6E76479-5066-FA36-67CE-2079CA8A864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25F2EE3-DAF5-BB0C-0DA2-198FCCC3F8A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1F246C6-B056-BB44-838A-A914D656F2E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E144F11-CC31-3BED-B212-300816B4213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8C373F-EA96-05A4-1837-4F9C8B7052BA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8EB-EF56-4375-8DB5-E9051D673290}" type="datetimeFigureOut">
              <a:rPr lang="en-ZA" smtClean="0"/>
              <a:t>2025/05/26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0E9C-8402-4132-AA79-D57E368364E3}" type="slidenum">
              <a:rPr lang="en-ZA" smtClean="0"/>
              <a:t>‹#›</a:t>
            </a:fld>
            <a:endParaRPr lang="en-Z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48C99B-8799-16C3-0B13-D5DBA82441D1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15E1BB-106C-4BE9-FB39-B7F75C4D80AC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748C9A-1A73-BF63-0741-F13870B63921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B9581F3-C811-971C-8827-9BB87B5DE7E1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A59241-7CE2-3FDA-8FE3-E4A7DB639171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1F27F6-4CDB-64E3-2415-81803DAACB70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7707-2106-1BD8-863D-92E98B3F0D28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BB987B-E6CC-5D4A-0F27-F3B1062A9EDA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4FAB5E-10DA-B252-0A9B-AD97FE17BD9D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0295F5-B9EF-551D-73E5-8B45A28477D5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8155FB-7E53-8F2E-C395-24517A0A0A30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95A95D-C9D9-90E0-EA20-82336BC34DED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5835FE-849D-A765-340C-530859CD3FA2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FCF585-0E3B-F9F2-A928-740FE10296D3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E18982-E454-89A9-9C1A-D85F1A107873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68B899-F681-FE2A-AA4E-E5B50474F34F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78EE0D-27CA-C3DF-AAD3-0A2F3B3978D2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0BD347-5218-D4F0-BF36-787057804B4C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721ECE1-D59E-97D4-A1DE-4F1D001EE1E2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5E387A-CD95-7B0E-74E2-472679024DE8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9DB1ACF-BF30-91AF-D2DA-C7880847AA6D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282169-6DF1-9877-AFA6-8AE1B9D295E0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C43051C-090D-BE71-9715-CBA6E1D043DA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EEB64CC-2103-D2E2-7E9A-1DEC01CB555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B3C4E73-2C70-B3B6-E9EB-E02F8DD40DBF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291CAFA-AF39-4AC8-6729-ADA7F16BC007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0F5121C-C060-128C-5302-1DDE6E1ADED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3571CC8-CCD4-8A05-EDC3-21CBC0C0EC3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586B72E-1FD0-45BF-5F73-4D67081AE9B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3AD7533-28D4-DDC1-F005-6D518B87985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A53437E-083B-7ED1-4AD1-3E9FCE066F7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9034C-83D9-15A4-E2DE-ED38E8D9743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B9B1453-277B-C1B2-F82A-B5D0D54E435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D76BF6-47FB-9D0A-3222-F1DC3E9A7E7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7057EC0-EB5D-E674-A4A0-998203B61234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7112BA-A1B4-FEA5-2B09-61F5CFDAD954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E8B40E2-7B58-7A80-039C-9FCC0B78373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A051A99-DBBF-6FF2-BEA2-E8FAFFA1D40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D38081-14B6-F869-D396-247082341B4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77B0C0B-7771-FE8C-E675-CE76C8FBA037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2C2B360-9F66-2DDF-C25A-2160CCF93F0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D36BAC2-FCBF-E74C-C273-57B27B50C79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B8F91C4-053C-AF3E-681B-937DDA7593F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35AE294-1D24-6AF3-A351-CB12A74BBAE5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915BC3C-0094-B358-F40E-AE514CE10867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3AB5F64-DB8C-2BE7-7C5F-946886E2D83C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69854A0-B127-8186-B7DF-B90570270A1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DC09953-1D53-E4F9-CEDE-7DFD657363A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A893478-4636-0F65-E535-7A3250E1072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E41FC96-A46C-AF8E-008D-D0D54163DF7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E0DF3A1-32EA-0A80-B9E5-B9ED5C78DA1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1BFE52-FF5D-9E0F-641E-72397174D619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4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9540C-9AC3-BE78-0B3C-224B2614C334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FF4E93-D257-1BDA-9F70-F68027C28957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FB8485C-E57D-EA0F-3B26-BAA05F926EF5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2924FC-62E0-B9CE-3C0A-DB37C8C5D8C6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784478-2920-FCB7-8C3B-AE6AF28D48A4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A852F-4205-6766-57E1-287ABB137702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11067F-990F-044A-BA07-C18B8EF6EF3F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FE8A40-564F-195C-3320-37714C0434C6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77B62F-4115-3D78-337D-B41D3BA324A3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4B1D02-12AE-C96C-D283-E2C23126927D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A4F39C-AA74-4FB2-B41B-816D5A55E421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395E91-4468-1073-CA42-455D32BA2EAF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80503E-77EA-05DD-3540-A80BDEAE5E6F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155B98-9AC0-69CF-9DE8-E91AF00A8B7E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A92217-BB9E-F752-A91B-41BEB4DEB2A7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08380D-81BA-4595-5698-C80129258F7A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57838-90BB-554F-AAF8-CD2D3F11C4C8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F60CCA-2E40-DD63-F3B6-ABB6C4F40E71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6A72ED8-FAF7-6B1B-4CDE-1C324EF7E4D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A119DF-7952-8492-BB19-D0EE9DB2E1C0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F77447-EEEE-7300-1149-03E55D532BA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3279E6F-4CF8-75D9-BDE6-C670E85EDEA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D5730-D80A-384A-E875-5553060835F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73C059B-8EC1-12A1-6DCF-4529BC482D02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3765029-9D65-BA5B-5B80-23320AA96EF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FA23CC-DB2F-73DB-6C2C-33E141540E1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4690785-0667-DE78-FA69-185A8E30643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271F15B-1DB8-CEE9-571A-61C9C425BFA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8EE3386-A82E-D4EB-AC2B-674461BA826F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74FDBA3-C08B-C73C-8BDA-EB3C0175576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407AAC7-98F6-BBC6-220E-F45A2871EEC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DBC8CDD-EA7E-DF6D-2F93-14BFF30A104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1935D28-6C44-D517-05F4-7681E76EE07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D2E81CD-0F3A-7824-19DC-D4BD451A5B4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78655D-D480-666F-49B8-4AD4CA2FF252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75C7FDA-36E4-5CE9-3998-DFB3040FFD7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A47C1EF-324D-3F49-793C-2A21AE568B71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C8B0F4A-C862-4DDB-98E0-FB77A0123C8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75C9B61-73BB-E267-F6BF-8AE126D92E5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1670FA4-9E6B-F805-C7BA-D354743218A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F20ADEF-335F-404A-48CD-97B1166CADB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BDF42C8-4D5A-2795-7C54-2B428BD946D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17B388E-22BF-29D4-7D54-ACE2AAE2355E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B089269-DFBE-2987-6020-8DFB97E287C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1BAE4B5-46E9-C6CC-E16C-49A5752D50F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3807F5A-9910-4E00-4869-C7DC3F927D9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95090B-F890-4D63-CAB4-1D4A911A3B2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FD971DE-7935-C09F-4CBD-F5FC83EBFBF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93A14C9-F574-1A37-5931-E02E3F519A5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86468F8-381D-3B80-5223-BF015A557B8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CC1A5D6-80DD-1F18-67BC-F258BF21F8A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67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7D2940-B26A-EB5F-FE88-2A6336F862C2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E7A710-9B1D-577F-3AEC-7F8F387246C5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BB8294-81B9-3C42-8C56-0C4D1ED6A042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2D84EA-E250-9296-D73F-6E159D36A8DA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2E77C8-613B-A6FA-314D-02F4BA7B328E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B863F0-F119-DE8E-8554-B08AEB8C07D7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28E58D-AE2A-8D4D-E079-25B2432AB0FF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93E99B-75F0-8FA2-95B9-A6CF459CF917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475446-6D88-A3C2-0F72-41C1BF60C560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869575-3E5C-4011-5328-8D8A52D9BC49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D1ABB-5645-D222-21AF-0F8C112964B9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EE8EF5-090E-DACD-DAF3-1BED3BFFBFC0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33C9EA-A816-0896-ED4D-5B9B460E4EBD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9BCAF-0770-81E6-8EB7-62CC182EEDEF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B343672-977B-AAAD-37FF-FB9995DC7DA8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5DE53A-ED8A-A682-C028-E753735F5061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025F8-075B-A1F7-A707-F8D555B7889E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E358233-DE24-15D9-2F99-6191B23B7573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E2A4A20-84C5-C495-518C-0EAFF7510220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35AE5BE-F73C-C3E1-F7F2-CDA5B7AB8F55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ABD2F15-2BD8-D8DF-7FB4-6A633D532815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7FA9B3B-D459-149E-CE76-3C5233E6D953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D56C861-9C6C-9EC2-9629-5BE00BCDC6B7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B7CD49F-26CA-59E4-072B-8C66C0460CFB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FE1172F-3F6F-0A9B-0735-666098DD8BD3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736D357-9923-27C4-0CDC-E659F14C5E12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348274A-2BD3-F525-E7D4-0E849585697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B721DDD-F7B8-F1E6-6B6A-13F09E140ED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E63137-B0E6-C01C-0182-6A6B631B4FEB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3F18EEF-B374-D55B-C13C-DCB82DFCA74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51028E4-4A76-BE74-C0EE-CA8247EEBFD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34139BB-F11C-F1D4-6BFA-E33F3E9AF15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50A4B88-E7B8-AFCF-BB13-CBBBAC355E0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4CD4DEF-507A-B333-6E0E-B92C6B843A9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F865A2-9EF1-E91D-98A0-9B202C3A993B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0C87D00-7137-85F1-B83D-9E4E6487F06D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B81DA57-D708-3E7D-61A6-8A4CA14CA6F8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E2337D2-7151-E175-C435-9313488BE90A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02069D7-ACAC-EB15-5DEA-8E3F6B88852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5D4B079-7E61-EC58-AD33-0E858D3C332B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70B64BA-21DE-1FF0-F1CB-F48E411B661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9CC256B-BE7C-FDC3-5FB3-9CB7BC90C4CE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AF45DD5-FC5A-222A-9392-1F1E7B7E3EEA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4A4BA85-0157-9A88-277B-2D2BE368ED1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0046534-4FD3-A83E-D53B-C8DE6921BF4B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22B34AA-2D20-4587-16EF-C610919F3F9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1060BBF-5BF6-0759-D4CE-6B61EAE33DC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8784696-0FBD-DB86-5B3E-5C8E266772E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C0C77B3-B9D9-A442-70C2-4A5F148DC84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4922E10-FD91-9C24-463D-8FC5634EEFB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CB8954-A2EE-A468-4685-2FE62B636AF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FDE2D73-3246-75AF-FF6F-2AC9714CA322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2053D12-6531-AF7E-A189-D5B0D493CC5E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8EB-EF56-4375-8DB5-E9051D673290}" type="datetimeFigureOut">
              <a:rPr lang="en-ZA" smtClean="0"/>
              <a:t>2025/05/26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0E9C-8402-4132-AA79-D57E368364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00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581C16-707B-4DA5-147A-8942488E5AE2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DC6DE1-57EE-69A0-D4E8-60FB52B867C1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D3E01F-9FAD-F1D3-33AA-136C06A9BEF4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A34B1E-C01E-E4CF-7E12-D26D0395187B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67202E-0400-A9E5-7E74-93936B455789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94E5944-685C-27FE-66D9-5A92750FB377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7AF152-5092-5292-E9B8-A9ECEB153BEC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ABBBD7-6D8E-BF3D-E203-04DF896EBC48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4E2132-227D-F33B-D1F4-7699D8E3B5F1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945D1D-D9B0-BA6B-AF24-B168DB40B080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484275-4FD7-2496-ADA7-496256DCBCA8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E2E5C0-D57E-555F-D300-588F4A06C2D2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A53250-4EDE-29DB-3A84-DF44D3ABF0C8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CE9BFE-F21B-A33E-5168-903B2321B6E8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113281-F071-E24A-1B08-5BE4B8732F56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3DBA57-942A-FD67-4D2F-E416C4F544A4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E495D6-782A-852A-330A-23260E0AA844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F0EB76-B870-C6F7-D8B1-012A3CE00F67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34DDC99-F534-CB58-98CB-BE898CD333AC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737D991-148D-204C-D804-F0159930ECA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AFAA08F-70F8-7124-D0A1-D566BD81FEE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58E138-FFBA-D1DD-5806-C8949C17B245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E33C1EF-F961-EDD0-0B78-BB0B167A2FF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A049578-8758-3F0F-32C0-19650EA52A6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0BCD42D-2DDF-2D41-B71C-12893523CC5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49BB300-E541-F40E-9869-44CCC7853DE7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6C80BB4-EE02-3552-4BB3-466BBA24B971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3382A58-90A8-C8A0-7420-980825DAA43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F53D0519-7F08-BE7D-1F38-E9A7C199051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C55F924-C96B-5240-617A-696901B625F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14EA762-24C4-0E48-3F3E-A2D19C87B48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AF6E7CD-A49B-9FC5-7E81-4AD8CC1E852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6BA54D0-71BF-2D77-4DD1-226BFBB9DCC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DECA69F-0652-7FE9-0A1F-E57994D65AA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1B72BB-928D-E7AD-CBCB-82A188BC80A8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2584B35-A6BE-C89C-F745-BE75BF0A184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80E2CD7-14AC-074F-A54A-9D2FF548A22B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F5247E7-E5AF-7D09-D04B-D77C85041BA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CCCF2CA-7B0D-84F8-4E38-F73770E1AEE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AC858EF-FD22-2A89-44A5-D5B4333873F4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F6268E7-18DA-1062-F14C-B78C9BF9066B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F9821CD-D954-4892-E354-583EE183989C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735178A-4E87-B3E3-98C4-8B6AEDEB46D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AF9AE5B-9DBB-89B7-1B5F-FC8098B1A83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D829E46-590F-CB3F-13CD-25DC0C7EC97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17F3691-2A50-4E70-5439-6C5F8808B17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E713F4-FFE0-5B07-21EF-9993EE35930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103D743-D4D6-4800-1280-78B15CDEA48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161E8CB-9DEF-DD03-6343-880DE066910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CAE37BF-1B4E-F4CE-EE5C-390F7E58C87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C0AB269-7A23-1B30-2E19-73AB7AAD86A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523727-21C8-B013-05DF-3ADC028FE065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Primary Keys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 221 Practical Assignment 5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A0026-63E6-2448-416D-39A0985CD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30D2-B781-006B-3EDC-E50F141E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1F3A-BE21-3871-C5A2-33BE032B3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API endpoints are protected against SQL injection attacks.</a:t>
            </a:r>
          </a:p>
          <a:p>
            <a:r>
              <a:rPr lang="en-US" dirty="0"/>
              <a:t>The API uses:</a:t>
            </a:r>
          </a:p>
          <a:p>
            <a:pPr lvl="1"/>
            <a:r>
              <a:rPr lang="en-US" dirty="0"/>
              <a:t> prepared statements, </a:t>
            </a:r>
          </a:p>
          <a:p>
            <a:pPr lvl="1"/>
            <a:r>
              <a:rPr lang="en-US" dirty="0"/>
              <a:t>parameter binding, </a:t>
            </a:r>
          </a:p>
          <a:p>
            <a:pPr lvl="1"/>
            <a:r>
              <a:rPr lang="en-US" dirty="0"/>
              <a:t>and input validation</a:t>
            </a:r>
          </a:p>
          <a:p>
            <a:r>
              <a:rPr lang="en-US" dirty="0"/>
              <a:t>to ensure that user input cannot manipulate SQL queries to perform unauthorized actions on the database.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Also hashing, Johan will give tomorrow</a:t>
            </a:r>
          </a:p>
        </p:txBody>
      </p:sp>
    </p:spTree>
    <p:extLst>
      <p:ext uri="{BB962C8B-B14F-4D97-AF65-F5344CB8AC3E}">
        <p14:creationId xmlns:p14="http://schemas.microsoft.com/office/powerpoint/2010/main" val="274429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C7AAB-EF6B-C30D-76B0-99690B77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5F38-845C-9E60-4A48-DF38CF90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F95C-033F-7715-391C-1C6F66EE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dirty="0">
                <a:solidFill>
                  <a:srgbClr val="FF0000"/>
                </a:solidFill>
              </a:rPr>
              <a:t>Ask Dewald for sites or generational software he used</a:t>
            </a:r>
          </a:p>
        </p:txBody>
      </p:sp>
    </p:spTree>
    <p:extLst>
      <p:ext uri="{BB962C8B-B14F-4D97-AF65-F5344CB8AC3E}">
        <p14:creationId xmlns:p14="http://schemas.microsoft.com/office/powerpoint/2010/main" val="402631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0931D-8C7D-7B48-BE46-DCC6ADB12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54C-0CD3-C8CF-748D-819BF7C2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1C1A-3467-D521-3633-9DBB65DD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5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4AF4-9CC5-6CDD-5638-0957699E1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EDB9-DE91-7A84-3CB2-C30CD21D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23CB-48F5-4751-B10E-AC5D5354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Conner Bell</a:t>
            </a:r>
          </a:p>
          <a:p>
            <a:r>
              <a:rPr lang="en-ZA" dirty="0"/>
              <a:t>Dewald </a:t>
            </a:r>
            <a:r>
              <a:rPr lang="en-ZA" dirty="0" err="1"/>
              <a:t>Colesky</a:t>
            </a:r>
            <a:endParaRPr lang="en-US" dirty="0"/>
          </a:p>
          <a:p>
            <a:r>
              <a:rPr lang="en-ZA" dirty="0"/>
              <a:t>Adriano Jorge</a:t>
            </a:r>
          </a:p>
          <a:p>
            <a:r>
              <a:rPr lang="en-ZA" dirty="0"/>
              <a:t>Zoë Joubert</a:t>
            </a:r>
          </a:p>
          <a:p>
            <a:r>
              <a:rPr lang="en-ZA" dirty="0"/>
              <a:t>Inge Keyser</a:t>
            </a:r>
          </a:p>
          <a:p>
            <a:r>
              <a:rPr lang="en-ZA" dirty="0"/>
              <a:t>Megan Lai</a:t>
            </a:r>
          </a:p>
          <a:p>
            <a:r>
              <a:rPr lang="en-ZA" dirty="0"/>
              <a:t>Johan Nel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FF950C-B1A8-E5D3-ED41-EEF58A20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389ED62E-B06A-575E-9F79-5176F061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688" y="0"/>
            <a:ext cx="5054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4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(E)ER Diagram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C5913B2-8CF8-9ACB-8E47-9482822E9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is a strong entity with a disjoint specialization based on </a:t>
            </a:r>
            <a:r>
              <a:rPr lang="en-US" dirty="0" err="1"/>
              <a:t>user_type</a:t>
            </a:r>
            <a:r>
              <a:rPr lang="en-US" dirty="0"/>
              <a:t>. User has total participation. Every User must be either a Customer or </a:t>
            </a:r>
            <a:r>
              <a:rPr lang="en-US" dirty="0" err="1"/>
              <a:t>Admin_staff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Customer and </a:t>
            </a:r>
            <a:r>
              <a:rPr lang="en-US" dirty="0" err="1"/>
              <a:t>Admin_staff</a:t>
            </a:r>
            <a:r>
              <a:rPr lang="en-US" dirty="0"/>
              <a:t> is disjointed. A person in our system must have a role.</a:t>
            </a:r>
          </a:p>
          <a:p>
            <a:endParaRPr lang="en-US" dirty="0"/>
          </a:p>
          <a:p>
            <a:r>
              <a:rPr lang="en-US" dirty="0"/>
              <a:t>A Customer can add products to watchlist and can write reviews on products.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94C91-F775-4587-C01E-AA15D7DB8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8EED-2571-A0AA-A5EA-75D3B5BC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(E)ER Diagram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AB9A8FC-FBFA-59CD-11E1-0C36F985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avg_review</a:t>
            </a:r>
            <a:r>
              <a:rPr lang="en-US" dirty="0"/>
              <a:t> is a derived attribute of Product. It is calculated from Rating entries (score) that are associated with this product.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Watchlist is a weak entity: It cannot exist without both a Customer and a Product. It has no unique attribute to identify it alone. It is identified by a composite key (</a:t>
            </a:r>
            <a:r>
              <a:rPr lang="en-US" dirty="0" err="1"/>
              <a:t>customer_id</a:t>
            </a:r>
            <a:r>
              <a:rPr lang="en-US" dirty="0"/>
              <a:t> and </a:t>
            </a:r>
            <a:r>
              <a:rPr lang="en-ZA" dirty="0" err="1"/>
              <a:t>product_id</a:t>
            </a:r>
            <a:r>
              <a:rPr lang="en-ZA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Rating is a strong entity: It has its own primary key (id), and while it references both Customer and Product, it can exist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29843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6972C-B8DE-60D1-38F9-DEF04BAE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C6EC-D694-1755-A502-0197AA1E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(E)ER Diagram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50F59CA-24CF-1100-3E5C-2DC5C7CA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rate_limits</a:t>
            </a:r>
            <a:r>
              <a:rPr lang="en-US" dirty="0"/>
              <a:t> entity is a standalone system-level control table used to enforce rate-limiting mechanisms on the API. It is not part of the business (e.g., users, products, orders), but is essential to prevent API abuse.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endpoint and </a:t>
            </a:r>
            <a:r>
              <a:rPr lang="en-US" dirty="0" err="1"/>
              <a:t>ip_address</a:t>
            </a:r>
            <a:r>
              <a:rPr lang="en-US" dirty="0"/>
              <a:t> form a composite primary key, uniquely identifying each tracked client-endpoint pair. This entity has no relationships to any other entities - its role is entirely operational/systemic.</a:t>
            </a:r>
          </a:p>
        </p:txBody>
      </p:sp>
    </p:spTree>
    <p:extLst>
      <p:ext uri="{BB962C8B-B14F-4D97-AF65-F5344CB8AC3E}">
        <p14:creationId xmlns:p14="http://schemas.microsoft.com/office/powerpoint/2010/main" val="3334836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12A85-65CC-2C11-217A-A6961601B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1346-0DB6-E0BF-DB67-1D1EE10A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3F94159-579C-64D1-BADF-98CC2585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creates Watchlist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Called independent or something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total participation?</a:t>
            </a:r>
          </a:p>
          <a:p>
            <a:pPr lvl="1"/>
            <a:endParaRPr lang="en-US" dirty="0"/>
          </a:p>
          <a:p>
            <a:r>
              <a:rPr lang="en-US" dirty="0"/>
              <a:t>Product </a:t>
            </a:r>
            <a:r>
              <a:rPr lang="en-US" dirty="0" err="1"/>
              <a:t>is_involved</a:t>
            </a:r>
            <a:r>
              <a:rPr lang="en-US" dirty="0"/>
              <a:t> Watchlist</a:t>
            </a:r>
          </a:p>
          <a:p>
            <a:r>
              <a:rPr lang="en-US" dirty="0"/>
              <a:t>Customer </a:t>
            </a:r>
            <a:r>
              <a:rPr lang="en-US" dirty="0" err="1"/>
              <a:t>writes_a</a:t>
            </a:r>
            <a:r>
              <a:rPr lang="en-US" dirty="0"/>
              <a:t> Rating</a:t>
            </a:r>
          </a:p>
          <a:p>
            <a:r>
              <a:rPr lang="en-US" dirty="0"/>
              <a:t>Product has Rating</a:t>
            </a:r>
          </a:p>
          <a:p>
            <a:r>
              <a:rPr lang="en-US" dirty="0"/>
              <a:t>Product </a:t>
            </a:r>
            <a:r>
              <a:rPr lang="en-US" dirty="0" err="1"/>
              <a:t>supplied_by</a:t>
            </a:r>
            <a:r>
              <a:rPr lang="en-US" dirty="0"/>
              <a:t> Retailer</a:t>
            </a:r>
          </a:p>
        </p:txBody>
      </p:sp>
    </p:spTree>
    <p:extLst>
      <p:ext uri="{BB962C8B-B14F-4D97-AF65-F5344CB8AC3E}">
        <p14:creationId xmlns:p14="http://schemas.microsoft.com/office/powerpoint/2010/main" val="189743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B05D8-26E5-F2E0-7079-06F06DC3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A4B90E-F7F7-BB83-E9B8-CFE76E630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32"/>
            <a:ext cx="12192000" cy="673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2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D8169-EC4C-957E-7025-DFCADF52F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E127-A526-6167-892C-32306B7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6749-4291-80F3-21E2-45F80731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Login and manage users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 Make changes to products and categories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 Manage </a:t>
            </a:r>
            <a:r>
              <a:rPr lang="en-US" dirty="0" err="1">
                <a:solidFill>
                  <a:srgbClr val="FF0000"/>
                </a:solidFill>
              </a:rPr>
              <a:t>stockists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 Sort and filter products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 Make changes to the database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 View a products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 Allow users to rate and/or review products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 View top-rated and reviews of products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• SQL injection prevention </a:t>
            </a:r>
          </a:p>
        </p:txBody>
      </p:sp>
    </p:spTree>
    <p:extLst>
      <p:ext uri="{BB962C8B-B14F-4D97-AF65-F5344CB8AC3E}">
        <p14:creationId xmlns:p14="http://schemas.microsoft.com/office/powerpoint/2010/main" val="9884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10B0152AB1D041AC96D8A83E6F13DF" ma:contentTypeVersion="9" ma:contentTypeDescription="Create a new document." ma:contentTypeScope="" ma:versionID="b25eb63e0ba14233507c926ff0b8ac92">
  <xsd:schema xmlns:xsd="http://www.w3.org/2001/XMLSchema" xmlns:xs="http://www.w3.org/2001/XMLSchema" xmlns:p="http://schemas.microsoft.com/office/2006/metadata/properties" xmlns:ns3="ed2123d0-d927-4363-9232-636a6f23424d" xmlns:ns4="02bbc252-a54a-4bc4-aa44-4c75ac923c2b" targetNamespace="http://schemas.microsoft.com/office/2006/metadata/properties" ma:root="true" ma:fieldsID="ce474bcb946a62772dc4b8a1cddc278c" ns3:_="" ns4:_="">
    <xsd:import namespace="ed2123d0-d927-4363-9232-636a6f23424d"/>
    <xsd:import namespace="02bbc252-a54a-4bc4-aa44-4c75ac923c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123d0-d927-4363-9232-636a6f2342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bbc252-a54a-4bc4-aa44-4c75ac923c2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2123d0-d927-4363-9232-636a6f23424d" xsi:nil="true"/>
  </documentManagement>
</p:properties>
</file>

<file path=customXml/itemProps1.xml><?xml version="1.0" encoding="utf-8"?>
<ds:datastoreItem xmlns:ds="http://schemas.openxmlformats.org/officeDocument/2006/customXml" ds:itemID="{30424C79-8156-4159-A499-8912ADA78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2123d0-d927-4363-9232-636a6f23424d"/>
    <ds:schemaRef ds:uri="02bbc252-a54a-4bc4-aa44-4c75ac923c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AA5EE8-8CBC-4B22-BBC4-7CC4F40165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CCF263-194E-4BE6-AF4E-24C3E0E0DF2F}">
  <ds:schemaRefs>
    <ds:schemaRef ds:uri="http://purl.org/dc/elements/1.1/"/>
    <ds:schemaRef ds:uri="ed2123d0-d927-4363-9232-636a6f23424d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2bbc252-a54a-4bc4-aa44-4c75ac923c2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2966</TotalTime>
  <Words>436</Words>
  <Application>Microsoft Office PowerPoint</Application>
  <PresentationFormat>Widescreen</PresentationFormat>
  <Paragraphs>67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The Primary Keys</vt:lpstr>
      <vt:lpstr>Members</vt:lpstr>
      <vt:lpstr>PowerPoint Presentation</vt:lpstr>
      <vt:lpstr>(E)ER Diagram</vt:lpstr>
      <vt:lpstr>(E)ER Diagram</vt:lpstr>
      <vt:lpstr>(E)ER Diagram</vt:lpstr>
      <vt:lpstr>Relationships</vt:lpstr>
      <vt:lpstr>PowerPoint Presentation</vt:lpstr>
      <vt:lpstr>Functionality</vt:lpstr>
      <vt:lpstr>Security</vt:lpstr>
      <vt:lpstr>Population of the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Miss. I Keyser</dc:creator>
  <cp:lastModifiedBy>Miss. I Keyser</cp:lastModifiedBy>
  <cp:revision>5</cp:revision>
  <dcterms:created xsi:type="dcterms:W3CDTF">2025-05-22T10:17:18Z</dcterms:created>
  <dcterms:modified xsi:type="dcterms:W3CDTF">2025-05-26T21:31:46Z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0x0101009610B0152AB1D041AC96D8A83E6F13DF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