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57A32-FEE0-419D-A8B1-4F45C746378E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41A97-9633-44B5-86E2-E775B8732884}">
      <dgm:prSet phldrT="[Text]" custT="1"/>
      <dgm:spPr/>
      <dgm:t>
        <a:bodyPr/>
        <a:lstStyle/>
        <a:p>
          <a:r>
            <a:rPr lang="en-US" sz="1400" b="1" dirty="0"/>
            <a:t>Data Preparation</a:t>
          </a:r>
        </a:p>
      </dgm:t>
    </dgm:pt>
    <dgm:pt modelId="{38378546-CB04-44E7-841E-44ED49433ED1}" type="parTrans" cxnId="{9C82707F-F39C-46C2-BFDD-91F718029E1B}">
      <dgm:prSet/>
      <dgm:spPr/>
      <dgm:t>
        <a:bodyPr/>
        <a:lstStyle/>
        <a:p>
          <a:endParaRPr lang="en-US"/>
        </a:p>
      </dgm:t>
    </dgm:pt>
    <dgm:pt modelId="{22F0B3A0-2D07-4CBA-B3FB-8B3DDBA9F850}" type="sibTrans" cxnId="{9C82707F-F39C-46C2-BFDD-91F718029E1B}">
      <dgm:prSet/>
      <dgm:spPr/>
      <dgm:t>
        <a:bodyPr/>
        <a:lstStyle/>
        <a:p>
          <a:endParaRPr lang="en-US"/>
        </a:p>
      </dgm:t>
    </dgm:pt>
    <dgm:pt modelId="{C05A131B-0164-45F7-85A3-8E9F7BA23BB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- Remove columns </a:t>
          </a:r>
          <a:br>
            <a:rPr lang="en-US" sz="1400" dirty="0"/>
          </a:br>
          <a:endParaRPr lang="en-US" sz="1400" dirty="0"/>
        </a:p>
      </dgm:t>
    </dgm:pt>
    <dgm:pt modelId="{32FF4A89-D2D9-4650-944F-95D476E445FC}" type="parTrans" cxnId="{E3F0426A-5DB4-441C-B9ED-7EC48CCECD37}">
      <dgm:prSet/>
      <dgm:spPr/>
      <dgm:t>
        <a:bodyPr/>
        <a:lstStyle/>
        <a:p>
          <a:endParaRPr lang="en-US"/>
        </a:p>
      </dgm:t>
    </dgm:pt>
    <dgm:pt modelId="{A6353625-4705-4D76-A080-340B653D6AB8}" type="sibTrans" cxnId="{E3F0426A-5DB4-441C-B9ED-7EC48CCECD37}">
      <dgm:prSet/>
      <dgm:spPr/>
      <dgm:t>
        <a:bodyPr/>
        <a:lstStyle/>
        <a:p>
          <a:endParaRPr lang="en-US"/>
        </a:p>
      </dgm:t>
    </dgm:pt>
    <dgm:pt modelId="{4827CD02-D140-4894-80B4-0D01093772BE}">
      <dgm:prSet phldrT="[Text]" custT="1"/>
      <dgm:spPr/>
      <dgm:t>
        <a:bodyPr/>
        <a:lstStyle/>
        <a:p>
          <a:r>
            <a:rPr lang="en-US" sz="1400" b="1" dirty="0"/>
            <a:t>Text Representation</a:t>
          </a:r>
        </a:p>
      </dgm:t>
    </dgm:pt>
    <dgm:pt modelId="{B0FBFACD-A158-4915-BAB7-426667761D3A}" type="parTrans" cxnId="{2FD834C6-7BCE-46D3-A62F-463FFBEF6E74}">
      <dgm:prSet/>
      <dgm:spPr/>
      <dgm:t>
        <a:bodyPr/>
        <a:lstStyle/>
        <a:p>
          <a:endParaRPr lang="en-US"/>
        </a:p>
      </dgm:t>
    </dgm:pt>
    <dgm:pt modelId="{0407086F-381F-4175-BC93-3D2C98A70ACF}" type="sibTrans" cxnId="{2FD834C6-7BCE-46D3-A62F-463FFBEF6E74}">
      <dgm:prSet/>
      <dgm:spPr/>
      <dgm:t>
        <a:bodyPr/>
        <a:lstStyle/>
        <a:p>
          <a:endParaRPr lang="en-US"/>
        </a:p>
      </dgm:t>
    </dgm:pt>
    <dgm:pt modelId="{8BBFC576-04B4-44A5-917D-C5C6D01DC33B}">
      <dgm:prSet phldrT="[Text]" custT="1"/>
      <dgm:spPr/>
      <dgm:t>
        <a:bodyPr/>
        <a:lstStyle/>
        <a:p>
          <a:r>
            <a:rPr lang="en-US" sz="1400" dirty="0"/>
            <a:t>- Tokenization using CountVectorizor</a:t>
          </a:r>
          <a:br>
            <a:rPr lang="en-US" sz="1400" dirty="0"/>
          </a:br>
          <a:endParaRPr lang="en-US" sz="1400" dirty="0"/>
        </a:p>
        <a:p>
          <a:r>
            <a:rPr lang="en-US" sz="1400" dirty="0"/>
            <a:t>- Use unigrams and bigrams</a:t>
          </a:r>
          <a:br>
            <a:rPr lang="en-US" sz="1400" dirty="0"/>
          </a:br>
          <a:endParaRPr lang="en-US" sz="1400" dirty="0"/>
        </a:p>
        <a:p>
          <a:endParaRPr lang="en-US" sz="1400" dirty="0"/>
        </a:p>
      </dgm:t>
    </dgm:pt>
    <dgm:pt modelId="{98251A2B-8834-4E72-8179-2F12F3F50C8D}" type="parTrans" cxnId="{006FD488-B8AF-4C01-8693-8B5A2AB5D5E5}">
      <dgm:prSet/>
      <dgm:spPr/>
      <dgm:t>
        <a:bodyPr/>
        <a:lstStyle/>
        <a:p>
          <a:endParaRPr lang="en-US"/>
        </a:p>
      </dgm:t>
    </dgm:pt>
    <dgm:pt modelId="{C4273D57-051E-4F5B-9ACD-D2250CA9FFE8}" type="sibTrans" cxnId="{006FD488-B8AF-4C01-8693-8B5A2AB5D5E5}">
      <dgm:prSet/>
      <dgm:spPr/>
      <dgm:t>
        <a:bodyPr/>
        <a:lstStyle/>
        <a:p>
          <a:endParaRPr lang="en-US"/>
        </a:p>
      </dgm:t>
    </dgm:pt>
    <dgm:pt modelId="{5676C755-826D-487E-ABFC-BE0794F7F522}">
      <dgm:prSet phldrT="[Text]" custT="1"/>
      <dgm:spPr/>
      <dgm:t>
        <a:bodyPr/>
        <a:lstStyle/>
        <a:p>
          <a:r>
            <a:rPr lang="en-US" sz="1400" b="1" dirty="0"/>
            <a:t>Develop classifiers</a:t>
          </a:r>
        </a:p>
      </dgm:t>
    </dgm:pt>
    <dgm:pt modelId="{92521624-AF9A-40EF-9FCC-6CB55871C165}" type="parTrans" cxnId="{50007CAB-934C-45CC-9CA7-E737414BAA08}">
      <dgm:prSet/>
      <dgm:spPr/>
      <dgm:t>
        <a:bodyPr/>
        <a:lstStyle/>
        <a:p>
          <a:endParaRPr lang="en-US"/>
        </a:p>
      </dgm:t>
    </dgm:pt>
    <dgm:pt modelId="{A8033E22-A3F7-44CD-9510-6BC4D11B6020}" type="sibTrans" cxnId="{50007CAB-934C-45CC-9CA7-E737414BAA08}">
      <dgm:prSet/>
      <dgm:spPr/>
      <dgm:t>
        <a:bodyPr/>
        <a:lstStyle/>
        <a:p>
          <a:endParaRPr lang="en-US"/>
        </a:p>
      </dgm:t>
    </dgm:pt>
    <dgm:pt modelId="{6B482C19-8548-45F6-8A8E-16DA1FFC5045}">
      <dgm:prSet phldrT="[Text]" custT="1"/>
      <dgm:spPr/>
      <dgm:t>
        <a:bodyPr/>
        <a:lstStyle/>
        <a:p>
          <a:r>
            <a:rPr lang="en-US" sz="1400" dirty="0"/>
            <a:t>- Split data </a:t>
          </a:r>
        </a:p>
        <a:p>
          <a:br>
            <a:rPr lang="en-US" sz="1400" dirty="0"/>
          </a:br>
          <a:r>
            <a:rPr lang="en-US" sz="1400" dirty="0"/>
            <a:t>- TF-IDF Transformation</a:t>
          </a:r>
        </a:p>
        <a:p>
          <a:endParaRPr lang="en-US" sz="1400" dirty="0"/>
        </a:p>
        <a:p>
          <a:r>
            <a:rPr lang="en-US" sz="1400" dirty="0"/>
            <a:t>- Train model</a:t>
          </a:r>
          <a:br>
            <a:rPr lang="en-US" sz="1400" dirty="0"/>
          </a:br>
          <a:br>
            <a:rPr lang="en-US" sz="1400" dirty="0"/>
          </a:br>
          <a:r>
            <a:rPr lang="en-US" sz="1400" dirty="0"/>
            <a:t>- Evaluate performance</a:t>
          </a:r>
        </a:p>
      </dgm:t>
    </dgm:pt>
    <dgm:pt modelId="{511EAF01-D9F5-44D7-877E-F0B310CB1473}" type="parTrans" cxnId="{DA7725CB-E23D-4B0B-9236-8D4F190A6170}">
      <dgm:prSet/>
      <dgm:spPr/>
      <dgm:t>
        <a:bodyPr/>
        <a:lstStyle/>
        <a:p>
          <a:endParaRPr lang="en-US"/>
        </a:p>
      </dgm:t>
    </dgm:pt>
    <dgm:pt modelId="{1C04FF20-2362-40E1-ADAD-86E2A081D929}" type="sibTrans" cxnId="{DA7725CB-E23D-4B0B-9236-8D4F190A6170}">
      <dgm:prSet/>
      <dgm:spPr/>
      <dgm:t>
        <a:bodyPr/>
        <a:lstStyle/>
        <a:p>
          <a:endParaRPr lang="en-US"/>
        </a:p>
      </dgm:t>
    </dgm:pt>
    <dgm:pt modelId="{5CF14524-712D-496D-AF4F-32FC128CFAEF}">
      <dgm:prSet phldrT="[Text]" custT="1"/>
      <dgm:spPr/>
      <dgm:t>
        <a:bodyPr/>
        <a:lstStyle/>
        <a:p>
          <a:r>
            <a:rPr lang="en-US" sz="1400" b="1" dirty="0"/>
            <a:t>Categorize SABC News dataset</a:t>
          </a:r>
        </a:p>
      </dgm:t>
    </dgm:pt>
    <dgm:pt modelId="{D31CAB71-8573-4CEB-9C38-F5EACF999569}" type="parTrans" cxnId="{11519C50-9796-4EDC-9D38-3303FB8CF31E}">
      <dgm:prSet/>
      <dgm:spPr/>
      <dgm:t>
        <a:bodyPr/>
        <a:lstStyle/>
        <a:p>
          <a:endParaRPr lang="en-US"/>
        </a:p>
      </dgm:t>
    </dgm:pt>
    <dgm:pt modelId="{0D71D694-B88B-491B-AD59-C13F347943E4}" type="sibTrans" cxnId="{11519C50-9796-4EDC-9D38-3303FB8CF31E}">
      <dgm:prSet/>
      <dgm:spPr/>
      <dgm:t>
        <a:bodyPr/>
        <a:lstStyle/>
        <a:p>
          <a:endParaRPr lang="en-US"/>
        </a:p>
      </dgm:t>
    </dgm:pt>
    <dgm:pt modelId="{C534A613-9F8C-4BDB-A38C-418C473E4F98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- Match AG News and BBC News labels</a:t>
          </a:r>
        </a:p>
      </dgm:t>
    </dgm:pt>
    <dgm:pt modelId="{31146182-FE1D-429B-A310-8230EFEAF5A5}" type="parTrans" cxnId="{3C7007EA-0F2E-45F4-A685-D05E90FDE729}">
      <dgm:prSet/>
      <dgm:spPr/>
      <dgm:t>
        <a:bodyPr/>
        <a:lstStyle/>
        <a:p>
          <a:endParaRPr lang="en-US"/>
        </a:p>
      </dgm:t>
    </dgm:pt>
    <dgm:pt modelId="{16F45837-4CAA-462B-8F42-BA81314C6938}" type="sibTrans" cxnId="{3C7007EA-0F2E-45F4-A685-D05E90FDE729}">
      <dgm:prSet/>
      <dgm:spPr/>
      <dgm:t>
        <a:bodyPr/>
        <a:lstStyle/>
        <a:p>
          <a:endParaRPr lang="en-US"/>
        </a:p>
      </dgm:t>
    </dgm:pt>
    <dgm:pt modelId="{666B2081-1E9B-4DC3-B31D-EDA1F167BF6F}">
      <dgm:prSet phldrT="[Text]" custT="1"/>
      <dgm:spPr/>
      <dgm:t>
        <a:bodyPr/>
        <a:lstStyle/>
        <a:p>
          <a:r>
            <a:rPr lang="en-US" sz="1400" b="0" dirty="0"/>
            <a:t>- Assess distribution of predictions</a:t>
          </a:r>
        </a:p>
      </dgm:t>
    </dgm:pt>
    <dgm:pt modelId="{9D7C39E1-1356-4ED7-9DCD-E41EC3C75F17}" type="parTrans" cxnId="{09CD0498-6FEE-445D-BDC6-B19D9CA3041A}">
      <dgm:prSet/>
      <dgm:spPr/>
      <dgm:t>
        <a:bodyPr/>
        <a:lstStyle/>
        <a:p>
          <a:endParaRPr lang="en-US"/>
        </a:p>
      </dgm:t>
    </dgm:pt>
    <dgm:pt modelId="{4B68FC0B-F420-4CA2-8D4F-63E921ABC5B8}" type="sibTrans" cxnId="{09CD0498-6FEE-445D-BDC6-B19D9CA3041A}">
      <dgm:prSet/>
      <dgm:spPr/>
      <dgm:t>
        <a:bodyPr/>
        <a:lstStyle/>
        <a:p>
          <a:endParaRPr lang="en-US"/>
        </a:p>
      </dgm:t>
    </dgm:pt>
    <dgm:pt modelId="{58B8E1B9-7D0B-4ED9-B4FD-B1B858A4C681}">
      <dgm:prSet phldrT="[Text]" custT="1"/>
      <dgm:spPr/>
      <dgm:t>
        <a:bodyPr/>
        <a:lstStyle/>
        <a:p>
          <a:r>
            <a:rPr lang="en-US" sz="1400" b="0" dirty="0"/>
            <a:t>- Wordcloud visualization of frequent and important words</a:t>
          </a:r>
        </a:p>
      </dgm:t>
    </dgm:pt>
    <dgm:pt modelId="{B474131B-D8D9-41F0-9782-AC1910DBB487}" type="parTrans" cxnId="{2A1F1EA8-12B2-4FBF-9814-3C0B298D5864}">
      <dgm:prSet/>
      <dgm:spPr/>
      <dgm:t>
        <a:bodyPr/>
        <a:lstStyle/>
        <a:p>
          <a:endParaRPr lang="en-US"/>
        </a:p>
      </dgm:t>
    </dgm:pt>
    <dgm:pt modelId="{1EBA567E-AF44-4C3B-8DC7-0A30BA596CF2}" type="sibTrans" cxnId="{2A1F1EA8-12B2-4FBF-9814-3C0B298D5864}">
      <dgm:prSet/>
      <dgm:spPr/>
      <dgm:t>
        <a:bodyPr/>
        <a:lstStyle/>
        <a:p>
          <a:endParaRPr lang="en-US"/>
        </a:p>
      </dgm:t>
    </dgm:pt>
    <dgm:pt modelId="{10E179B5-D478-4A1C-B556-629BA3274C12}">
      <dgm:prSet phldrT="[Text]" custT="1"/>
      <dgm:spPr/>
      <dgm:t>
        <a:bodyPr/>
        <a:lstStyle/>
        <a:p>
          <a:endParaRPr lang="en-US" sz="1400" b="0" dirty="0"/>
        </a:p>
      </dgm:t>
    </dgm:pt>
    <dgm:pt modelId="{BE34BFB0-9C3C-45B3-B203-EFF6BCEA0AFA}" type="parTrans" cxnId="{870671D9-76AF-4573-AD31-1DA95C3E0362}">
      <dgm:prSet/>
      <dgm:spPr/>
      <dgm:t>
        <a:bodyPr/>
        <a:lstStyle/>
        <a:p>
          <a:endParaRPr lang="en-US"/>
        </a:p>
      </dgm:t>
    </dgm:pt>
    <dgm:pt modelId="{5194E810-61AE-421D-806D-93EDD39F6F5C}" type="sibTrans" cxnId="{870671D9-76AF-4573-AD31-1DA95C3E0362}">
      <dgm:prSet/>
      <dgm:spPr/>
      <dgm:t>
        <a:bodyPr/>
        <a:lstStyle/>
        <a:p>
          <a:endParaRPr lang="en-US"/>
        </a:p>
      </dgm:t>
    </dgm:pt>
    <dgm:pt modelId="{12BBCAA2-B36B-4416-8092-82118706C42F}">
      <dgm:prSet phldrT="[Text]" custT="1"/>
      <dgm:spPr/>
      <dgm:t>
        <a:bodyPr/>
        <a:lstStyle/>
        <a:p>
          <a:endParaRPr lang="en-US" sz="1400" b="0" dirty="0"/>
        </a:p>
      </dgm:t>
    </dgm:pt>
    <dgm:pt modelId="{368E707F-45C0-49F8-876D-97BF6892C0BD}" type="parTrans" cxnId="{5355C71F-467C-4446-B3E3-AC9960B34BB1}">
      <dgm:prSet/>
      <dgm:spPr/>
      <dgm:t>
        <a:bodyPr/>
        <a:lstStyle/>
        <a:p>
          <a:endParaRPr lang="en-US"/>
        </a:p>
      </dgm:t>
    </dgm:pt>
    <dgm:pt modelId="{69DC6DF8-9F60-4936-AB6E-B85A6547530A}" type="sibTrans" cxnId="{5355C71F-467C-4446-B3E3-AC9960B34BB1}">
      <dgm:prSet/>
      <dgm:spPr/>
      <dgm:t>
        <a:bodyPr/>
        <a:lstStyle/>
        <a:p>
          <a:endParaRPr lang="en-US"/>
        </a:p>
      </dgm:t>
    </dgm:pt>
    <dgm:pt modelId="{9BCCB805-7675-4F4B-A83F-749A8EA05F09}" type="pres">
      <dgm:prSet presAssocID="{8EB57A32-FEE0-419D-A8B1-4F45C746378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F77A65A7-BF17-493A-94D2-DBF62654F215}" type="pres">
      <dgm:prSet presAssocID="{23141A97-9633-44B5-86E2-E775B8732884}" presName="composite" presStyleCnt="0"/>
      <dgm:spPr/>
    </dgm:pt>
    <dgm:pt modelId="{5655CC94-70EE-42E6-9910-A171C2735070}" type="pres">
      <dgm:prSet presAssocID="{23141A97-9633-44B5-86E2-E775B8732884}" presName="BackAccent" presStyleLbl="bgShp" presStyleIdx="0" presStyleCnt="4"/>
      <dgm:spPr/>
    </dgm:pt>
    <dgm:pt modelId="{D5C7B5A4-8C8E-433E-9C0A-96D7723ABE67}" type="pres">
      <dgm:prSet presAssocID="{23141A97-9633-44B5-86E2-E775B8732884}" presName="Accent" presStyleLbl="alignNode1" presStyleIdx="0" presStyleCnt="4"/>
      <dgm:spPr/>
    </dgm:pt>
    <dgm:pt modelId="{37702D60-B2ED-4214-81E7-D3CA2F773692}" type="pres">
      <dgm:prSet presAssocID="{23141A97-9633-44B5-86E2-E775B8732884}" presName="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DEFE7EA2-7F0C-4786-BA63-3C9FBA09FD16}" type="pres">
      <dgm:prSet presAssocID="{23141A97-9633-44B5-86E2-E775B8732884}" presName="Parent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523CCA64-C49A-42E6-959D-0051FFB0D083}" type="pres">
      <dgm:prSet presAssocID="{22F0B3A0-2D07-4CBA-B3FB-8B3DDBA9F850}" presName="sibTrans" presStyleCnt="0"/>
      <dgm:spPr/>
    </dgm:pt>
    <dgm:pt modelId="{5C2C45B7-317F-43FD-9046-F68225CD3819}" type="pres">
      <dgm:prSet presAssocID="{4827CD02-D140-4894-80B4-0D01093772BE}" presName="composite" presStyleCnt="0"/>
      <dgm:spPr/>
    </dgm:pt>
    <dgm:pt modelId="{A2DA5960-FD59-4EB5-B13A-C0C3B5B78091}" type="pres">
      <dgm:prSet presAssocID="{4827CD02-D140-4894-80B4-0D01093772BE}" presName="BackAccent" presStyleLbl="bgShp" presStyleIdx="1" presStyleCnt="4"/>
      <dgm:spPr/>
    </dgm:pt>
    <dgm:pt modelId="{37273D16-2712-476B-B6E1-3FE57993A45F}" type="pres">
      <dgm:prSet presAssocID="{4827CD02-D140-4894-80B4-0D01093772BE}" presName="Accent" presStyleLbl="alignNode1" presStyleIdx="1" presStyleCnt="4"/>
      <dgm:spPr/>
    </dgm:pt>
    <dgm:pt modelId="{C4C3B38F-3C02-496C-9C08-A56DA1F3070B}" type="pres">
      <dgm:prSet presAssocID="{4827CD02-D140-4894-80B4-0D01093772BE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FF539032-BB53-4074-80DF-906BB3A7549D}" type="pres">
      <dgm:prSet presAssocID="{4827CD02-D140-4894-80B4-0D01093772BE}" presName="Parent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96324A96-2A76-4D61-888A-880CB1C8F430}" type="pres">
      <dgm:prSet presAssocID="{0407086F-381F-4175-BC93-3D2C98A70ACF}" presName="sibTrans" presStyleCnt="0"/>
      <dgm:spPr/>
    </dgm:pt>
    <dgm:pt modelId="{961005DB-2C2A-4609-BFB3-F676B256BE16}" type="pres">
      <dgm:prSet presAssocID="{5676C755-826D-487E-ABFC-BE0794F7F522}" presName="composite" presStyleCnt="0"/>
      <dgm:spPr/>
    </dgm:pt>
    <dgm:pt modelId="{902458B8-0FBA-44E4-971E-D706AB8C19BD}" type="pres">
      <dgm:prSet presAssocID="{5676C755-826D-487E-ABFC-BE0794F7F522}" presName="BackAccent" presStyleLbl="bgShp" presStyleIdx="2" presStyleCnt="4"/>
      <dgm:spPr/>
    </dgm:pt>
    <dgm:pt modelId="{A9C3788A-F17C-472E-B037-0DBCA8A0D36E}" type="pres">
      <dgm:prSet presAssocID="{5676C755-826D-487E-ABFC-BE0794F7F522}" presName="Accent" presStyleLbl="alignNode1" presStyleIdx="2" presStyleCnt="4"/>
      <dgm:spPr/>
    </dgm:pt>
    <dgm:pt modelId="{49D55C8B-C89B-4CB9-82EE-04271B938931}" type="pres">
      <dgm:prSet presAssocID="{5676C755-826D-487E-ABFC-BE0794F7F522}" presName="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0E9228B-8E1E-4437-AC28-6A6034A1274A}" type="pres">
      <dgm:prSet presAssocID="{5676C755-826D-487E-ABFC-BE0794F7F52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6E083F9E-33DB-4AA1-978F-F88E0D4603E3}" type="pres">
      <dgm:prSet presAssocID="{A8033E22-A3F7-44CD-9510-6BC4D11B6020}" presName="sibTrans" presStyleCnt="0"/>
      <dgm:spPr/>
    </dgm:pt>
    <dgm:pt modelId="{95D90EBA-5780-49C1-B8C2-2AADD22C9C83}" type="pres">
      <dgm:prSet presAssocID="{5CF14524-712D-496D-AF4F-32FC128CFAEF}" presName="composite" presStyleCnt="0"/>
      <dgm:spPr/>
    </dgm:pt>
    <dgm:pt modelId="{94D54D7C-7685-4E1C-B896-A47E2C1F0A46}" type="pres">
      <dgm:prSet presAssocID="{5CF14524-712D-496D-AF4F-32FC128CFAEF}" presName="BackAccent" presStyleLbl="bgShp" presStyleIdx="3" presStyleCnt="4"/>
      <dgm:spPr/>
    </dgm:pt>
    <dgm:pt modelId="{BF263903-859E-4F98-B699-7C317703B353}" type="pres">
      <dgm:prSet presAssocID="{5CF14524-712D-496D-AF4F-32FC128CFAEF}" presName="Accent" presStyleLbl="alignNode1" presStyleIdx="3" presStyleCnt="4"/>
      <dgm:spPr/>
    </dgm:pt>
    <dgm:pt modelId="{193005C3-2587-4EB0-B583-146B2B0D024E}" type="pres">
      <dgm:prSet presAssocID="{5CF14524-712D-496D-AF4F-32FC128CFAEF}" presName="Child" presStyleLbl="revTx" presStyleIdx="6" presStyleCnt="8" custLinFactNeighborX="-1" custLinFactNeighborY="5933">
        <dgm:presLayoutVars>
          <dgm:chMax val="0"/>
          <dgm:chPref val="0"/>
          <dgm:bulletEnabled val="1"/>
        </dgm:presLayoutVars>
      </dgm:prSet>
      <dgm:spPr/>
    </dgm:pt>
    <dgm:pt modelId="{A14C340F-2770-47CB-845F-B76BE1F14B76}" type="pres">
      <dgm:prSet presAssocID="{5CF14524-712D-496D-AF4F-32FC128CFAEF}" presName="Parent" presStyleLbl="revTx" presStyleIdx="7" presStyleCnt="8" custScaleY="124562" custLinFactNeighborX="263" custLinFactNeighborY="17635">
        <dgm:presLayoutVars>
          <dgm:chMax val="1"/>
          <dgm:chPref val="1"/>
          <dgm:bulletEnabled val="1"/>
        </dgm:presLayoutVars>
      </dgm:prSet>
      <dgm:spPr/>
    </dgm:pt>
  </dgm:ptLst>
  <dgm:cxnLst>
    <dgm:cxn modelId="{3F497D14-776C-4096-9972-C142B90CD261}" type="presOf" srcId="{6B482C19-8548-45F6-8A8E-16DA1FFC5045}" destId="{49D55C8B-C89B-4CB9-82EE-04271B938931}" srcOrd="0" destOrd="0" presId="urn:microsoft.com/office/officeart/2008/layout/IncreasingCircleProcess"/>
    <dgm:cxn modelId="{D5C5B317-5C80-4C37-8B62-219AE7FADF7F}" type="presOf" srcId="{4827CD02-D140-4894-80B4-0D01093772BE}" destId="{FF539032-BB53-4074-80DF-906BB3A7549D}" srcOrd="0" destOrd="0" presId="urn:microsoft.com/office/officeart/2008/layout/IncreasingCircleProcess"/>
    <dgm:cxn modelId="{99390D18-0EAF-4104-9A98-7435F230ACD0}" type="presOf" srcId="{8EB57A32-FEE0-419D-A8B1-4F45C746378E}" destId="{9BCCB805-7675-4F4B-A83F-749A8EA05F09}" srcOrd="0" destOrd="0" presId="urn:microsoft.com/office/officeart/2008/layout/IncreasingCircleProcess"/>
    <dgm:cxn modelId="{5355C71F-467C-4446-B3E3-AC9960B34BB1}" srcId="{5CF14524-712D-496D-AF4F-32FC128CFAEF}" destId="{12BBCAA2-B36B-4416-8092-82118706C42F}" srcOrd="3" destOrd="0" parTransId="{368E707F-45C0-49F8-876D-97BF6892C0BD}" sibTransId="{69DC6DF8-9F60-4936-AB6E-B85A6547530A}"/>
    <dgm:cxn modelId="{FC23C528-8E25-41F5-9E1E-A609D079E108}" type="presOf" srcId="{C05A131B-0164-45F7-85A3-8E9F7BA23BB2}" destId="{37702D60-B2ED-4214-81E7-D3CA2F773692}" srcOrd="0" destOrd="0" presId="urn:microsoft.com/office/officeart/2008/layout/IncreasingCircleProcess"/>
    <dgm:cxn modelId="{DAF7AA3C-7A5C-489B-AF3F-5318D3C4A775}" type="presOf" srcId="{23141A97-9633-44B5-86E2-E775B8732884}" destId="{DEFE7EA2-7F0C-4786-BA63-3C9FBA09FD16}" srcOrd="0" destOrd="0" presId="urn:microsoft.com/office/officeart/2008/layout/IncreasingCircleProcess"/>
    <dgm:cxn modelId="{E3F0426A-5DB4-441C-B9ED-7EC48CCECD37}" srcId="{23141A97-9633-44B5-86E2-E775B8732884}" destId="{C05A131B-0164-45F7-85A3-8E9F7BA23BB2}" srcOrd="0" destOrd="0" parTransId="{32FF4A89-D2D9-4650-944F-95D476E445FC}" sibTransId="{A6353625-4705-4D76-A080-340B653D6AB8}"/>
    <dgm:cxn modelId="{B4A78F6F-1FCC-46C8-8727-9A8655BC2CA0}" type="presOf" srcId="{5CF14524-712D-496D-AF4F-32FC128CFAEF}" destId="{A14C340F-2770-47CB-845F-B76BE1F14B76}" srcOrd="0" destOrd="0" presId="urn:microsoft.com/office/officeart/2008/layout/IncreasingCircleProcess"/>
    <dgm:cxn modelId="{11519C50-9796-4EDC-9D38-3303FB8CF31E}" srcId="{8EB57A32-FEE0-419D-A8B1-4F45C746378E}" destId="{5CF14524-712D-496D-AF4F-32FC128CFAEF}" srcOrd="3" destOrd="0" parTransId="{D31CAB71-8573-4CEB-9C38-F5EACF999569}" sibTransId="{0D71D694-B88B-491B-AD59-C13F347943E4}"/>
    <dgm:cxn modelId="{C82FF875-9101-4ECF-A599-E5EAD881CF6A}" type="presOf" srcId="{5676C755-826D-487E-ABFC-BE0794F7F522}" destId="{C0E9228B-8E1E-4437-AC28-6A6034A1274A}" srcOrd="0" destOrd="0" presId="urn:microsoft.com/office/officeart/2008/layout/IncreasingCircleProcess"/>
    <dgm:cxn modelId="{9C82707F-F39C-46C2-BFDD-91F718029E1B}" srcId="{8EB57A32-FEE0-419D-A8B1-4F45C746378E}" destId="{23141A97-9633-44B5-86E2-E775B8732884}" srcOrd="0" destOrd="0" parTransId="{38378546-CB04-44E7-841E-44ED49433ED1}" sibTransId="{22F0B3A0-2D07-4CBA-B3FB-8B3DDBA9F850}"/>
    <dgm:cxn modelId="{55D29A7F-0FDC-4049-9D39-4B3BAE3E2596}" type="presOf" srcId="{666B2081-1E9B-4DC3-B31D-EDA1F167BF6F}" destId="{193005C3-2587-4EB0-B583-146B2B0D024E}" srcOrd="0" destOrd="0" presId="urn:microsoft.com/office/officeart/2008/layout/IncreasingCircleProcess"/>
    <dgm:cxn modelId="{006FD488-B8AF-4C01-8693-8B5A2AB5D5E5}" srcId="{4827CD02-D140-4894-80B4-0D01093772BE}" destId="{8BBFC576-04B4-44A5-917D-C5C6D01DC33B}" srcOrd="0" destOrd="0" parTransId="{98251A2B-8834-4E72-8179-2F12F3F50C8D}" sibTransId="{C4273D57-051E-4F5B-9ACD-D2250CA9FFE8}"/>
    <dgm:cxn modelId="{88E0BE91-18A8-46AB-8554-C60920FA3055}" type="presOf" srcId="{12BBCAA2-B36B-4416-8092-82118706C42F}" destId="{193005C3-2587-4EB0-B583-146B2B0D024E}" srcOrd="0" destOrd="3" presId="urn:microsoft.com/office/officeart/2008/layout/IncreasingCircleProcess"/>
    <dgm:cxn modelId="{09CD0498-6FEE-445D-BDC6-B19D9CA3041A}" srcId="{5CF14524-712D-496D-AF4F-32FC128CFAEF}" destId="{666B2081-1E9B-4DC3-B31D-EDA1F167BF6F}" srcOrd="0" destOrd="0" parTransId="{9D7C39E1-1356-4ED7-9DCD-E41EC3C75F17}" sibTransId="{4B68FC0B-F420-4CA2-8D4F-63E921ABC5B8}"/>
    <dgm:cxn modelId="{2A1F1EA8-12B2-4FBF-9814-3C0B298D5864}" srcId="{5CF14524-712D-496D-AF4F-32FC128CFAEF}" destId="{58B8E1B9-7D0B-4ED9-B4FD-B1B858A4C681}" srcOrd="2" destOrd="0" parTransId="{B474131B-D8D9-41F0-9782-AC1910DBB487}" sibTransId="{1EBA567E-AF44-4C3B-8DC7-0A30BA596CF2}"/>
    <dgm:cxn modelId="{50007CAB-934C-45CC-9CA7-E737414BAA08}" srcId="{8EB57A32-FEE0-419D-A8B1-4F45C746378E}" destId="{5676C755-826D-487E-ABFC-BE0794F7F522}" srcOrd="2" destOrd="0" parTransId="{92521624-AF9A-40EF-9FCC-6CB55871C165}" sibTransId="{A8033E22-A3F7-44CD-9510-6BC4D11B6020}"/>
    <dgm:cxn modelId="{0C8DEFB3-9763-47F6-8F0D-7E528C2F4776}" type="presOf" srcId="{10E179B5-D478-4A1C-B556-629BA3274C12}" destId="{193005C3-2587-4EB0-B583-146B2B0D024E}" srcOrd="0" destOrd="1" presId="urn:microsoft.com/office/officeart/2008/layout/IncreasingCircleProcess"/>
    <dgm:cxn modelId="{2FD834C6-7BCE-46D3-A62F-463FFBEF6E74}" srcId="{8EB57A32-FEE0-419D-A8B1-4F45C746378E}" destId="{4827CD02-D140-4894-80B4-0D01093772BE}" srcOrd="1" destOrd="0" parTransId="{B0FBFACD-A158-4915-BAB7-426667761D3A}" sibTransId="{0407086F-381F-4175-BC93-3D2C98A70ACF}"/>
    <dgm:cxn modelId="{40673DC6-3241-46B9-ACBB-AF91CFC52D89}" type="presOf" srcId="{8BBFC576-04B4-44A5-917D-C5C6D01DC33B}" destId="{C4C3B38F-3C02-496C-9C08-A56DA1F3070B}" srcOrd="0" destOrd="0" presId="urn:microsoft.com/office/officeart/2008/layout/IncreasingCircleProcess"/>
    <dgm:cxn modelId="{CCBDD6C7-5398-4B1B-AC30-01A738F92BD3}" type="presOf" srcId="{C534A613-9F8C-4BDB-A38C-418C473E4F98}" destId="{37702D60-B2ED-4214-81E7-D3CA2F773692}" srcOrd="0" destOrd="1" presId="urn:microsoft.com/office/officeart/2008/layout/IncreasingCircleProcess"/>
    <dgm:cxn modelId="{DA7725CB-E23D-4B0B-9236-8D4F190A6170}" srcId="{5676C755-826D-487E-ABFC-BE0794F7F522}" destId="{6B482C19-8548-45F6-8A8E-16DA1FFC5045}" srcOrd="0" destOrd="0" parTransId="{511EAF01-D9F5-44D7-877E-F0B310CB1473}" sibTransId="{1C04FF20-2362-40E1-ADAD-86E2A081D929}"/>
    <dgm:cxn modelId="{1B96ABD0-59BD-4C3D-8D5E-14D496FDE772}" type="presOf" srcId="{58B8E1B9-7D0B-4ED9-B4FD-B1B858A4C681}" destId="{193005C3-2587-4EB0-B583-146B2B0D024E}" srcOrd="0" destOrd="2" presId="urn:microsoft.com/office/officeart/2008/layout/IncreasingCircleProcess"/>
    <dgm:cxn modelId="{870671D9-76AF-4573-AD31-1DA95C3E0362}" srcId="{5CF14524-712D-496D-AF4F-32FC128CFAEF}" destId="{10E179B5-D478-4A1C-B556-629BA3274C12}" srcOrd="1" destOrd="0" parTransId="{BE34BFB0-9C3C-45B3-B203-EFF6BCEA0AFA}" sibTransId="{5194E810-61AE-421D-806D-93EDD39F6F5C}"/>
    <dgm:cxn modelId="{3C7007EA-0F2E-45F4-A685-D05E90FDE729}" srcId="{23141A97-9633-44B5-86E2-E775B8732884}" destId="{C534A613-9F8C-4BDB-A38C-418C473E4F98}" srcOrd="1" destOrd="0" parTransId="{31146182-FE1D-429B-A310-8230EFEAF5A5}" sibTransId="{16F45837-4CAA-462B-8F42-BA81314C6938}"/>
    <dgm:cxn modelId="{B0801BF4-0FCB-46AE-BE8B-B27697F48736}" type="presParOf" srcId="{9BCCB805-7675-4F4B-A83F-749A8EA05F09}" destId="{F77A65A7-BF17-493A-94D2-DBF62654F215}" srcOrd="0" destOrd="0" presId="urn:microsoft.com/office/officeart/2008/layout/IncreasingCircleProcess"/>
    <dgm:cxn modelId="{300B1696-3BEF-40DA-B495-2C3307BB4080}" type="presParOf" srcId="{F77A65A7-BF17-493A-94D2-DBF62654F215}" destId="{5655CC94-70EE-42E6-9910-A171C2735070}" srcOrd="0" destOrd="0" presId="urn:microsoft.com/office/officeart/2008/layout/IncreasingCircleProcess"/>
    <dgm:cxn modelId="{6AAD7962-011E-4AAD-9A60-888A6A7725F2}" type="presParOf" srcId="{F77A65A7-BF17-493A-94D2-DBF62654F215}" destId="{D5C7B5A4-8C8E-433E-9C0A-96D7723ABE67}" srcOrd="1" destOrd="0" presId="urn:microsoft.com/office/officeart/2008/layout/IncreasingCircleProcess"/>
    <dgm:cxn modelId="{97204EC9-B31C-43F6-95B1-C67B36DCA626}" type="presParOf" srcId="{F77A65A7-BF17-493A-94D2-DBF62654F215}" destId="{37702D60-B2ED-4214-81E7-D3CA2F773692}" srcOrd="2" destOrd="0" presId="urn:microsoft.com/office/officeart/2008/layout/IncreasingCircleProcess"/>
    <dgm:cxn modelId="{9444FCE4-65E3-4402-A349-36083B55A376}" type="presParOf" srcId="{F77A65A7-BF17-493A-94D2-DBF62654F215}" destId="{DEFE7EA2-7F0C-4786-BA63-3C9FBA09FD16}" srcOrd="3" destOrd="0" presId="urn:microsoft.com/office/officeart/2008/layout/IncreasingCircleProcess"/>
    <dgm:cxn modelId="{9B122F3A-8846-4C80-A801-F4F9AAA9085C}" type="presParOf" srcId="{9BCCB805-7675-4F4B-A83F-749A8EA05F09}" destId="{523CCA64-C49A-42E6-959D-0051FFB0D083}" srcOrd="1" destOrd="0" presId="urn:microsoft.com/office/officeart/2008/layout/IncreasingCircleProcess"/>
    <dgm:cxn modelId="{D698EAF1-B02D-45C2-B2E5-9DA69DBB56A6}" type="presParOf" srcId="{9BCCB805-7675-4F4B-A83F-749A8EA05F09}" destId="{5C2C45B7-317F-43FD-9046-F68225CD3819}" srcOrd="2" destOrd="0" presId="urn:microsoft.com/office/officeart/2008/layout/IncreasingCircleProcess"/>
    <dgm:cxn modelId="{C2DC5B72-25BF-43F0-843C-35D7EEE9ACB2}" type="presParOf" srcId="{5C2C45B7-317F-43FD-9046-F68225CD3819}" destId="{A2DA5960-FD59-4EB5-B13A-C0C3B5B78091}" srcOrd="0" destOrd="0" presId="urn:microsoft.com/office/officeart/2008/layout/IncreasingCircleProcess"/>
    <dgm:cxn modelId="{FAB3AE8D-AA9E-4494-A3E2-797DB69C7CD5}" type="presParOf" srcId="{5C2C45B7-317F-43FD-9046-F68225CD3819}" destId="{37273D16-2712-476B-B6E1-3FE57993A45F}" srcOrd="1" destOrd="0" presId="urn:microsoft.com/office/officeart/2008/layout/IncreasingCircleProcess"/>
    <dgm:cxn modelId="{8799B9DE-AB5D-406D-9040-390440CFDA68}" type="presParOf" srcId="{5C2C45B7-317F-43FD-9046-F68225CD3819}" destId="{C4C3B38F-3C02-496C-9C08-A56DA1F3070B}" srcOrd="2" destOrd="0" presId="urn:microsoft.com/office/officeart/2008/layout/IncreasingCircleProcess"/>
    <dgm:cxn modelId="{0ACEEBF0-1565-4AD7-9F9F-E3ECFA3533A0}" type="presParOf" srcId="{5C2C45B7-317F-43FD-9046-F68225CD3819}" destId="{FF539032-BB53-4074-80DF-906BB3A7549D}" srcOrd="3" destOrd="0" presId="urn:microsoft.com/office/officeart/2008/layout/IncreasingCircleProcess"/>
    <dgm:cxn modelId="{0DE8B153-B025-4D8F-9E5B-449F6B8389D1}" type="presParOf" srcId="{9BCCB805-7675-4F4B-A83F-749A8EA05F09}" destId="{96324A96-2A76-4D61-888A-880CB1C8F430}" srcOrd="3" destOrd="0" presId="urn:microsoft.com/office/officeart/2008/layout/IncreasingCircleProcess"/>
    <dgm:cxn modelId="{2F2454FF-AF33-457B-85D1-84CAE420980E}" type="presParOf" srcId="{9BCCB805-7675-4F4B-A83F-749A8EA05F09}" destId="{961005DB-2C2A-4609-BFB3-F676B256BE16}" srcOrd="4" destOrd="0" presId="urn:microsoft.com/office/officeart/2008/layout/IncreasingCircleProcess"/>
    <dgm:cxn modelId="{85E4F531-5FC4-4438-A94C-8F1D283E1060}" type="presParOf" srcId="{961005DB-2C2A-4609-BFB3-F676B256BE16}" destId="{902458B8-0FBA-44E4-971E-D706AB8C19BD}" srcOrd="0" destOrd="0" presId="urn:microsoft.com/office/officeart/2008/layout/IncreasingCircleProcess"/>
    <dgm:cxn modelId="{C12A16A0-28EA-4CA3-B233-4B5DEE185A7D}" type="presParOf" srcId="{961005DB-2C2A-4609-BFB3-F676B256BE16}" destId="{A9C3788A-F17C-472E-B037-0DBCA8A0D36E}" srcOrd="1" destOrd="0" presId="urn:microsoft.com/office/officeart/2008/layout/IncreasingCircleProcess"/>
    <dgm:cxn modelId="{ED560C48-68B5-400A-967F-B7425330C423}" type="presParOf" srcId="{961005DB-2C2A-4609-BFB3-F676B256BE16}" destId="{49D55C8B-C89B-4CB9-82EE-04271B938931}" srcOrd="2" destOrd="0" presId="urn:microsoft.com/office/officeart/2008/layout/IncreasingCircleProcess"/>
    <dgm:cxn modelId="{357261BB-831D-4273-AD20-B6C8595FA5EE}" type="presParOf" srcId="{961005DB-2C2A-4609-BFB3-F676B256BE16}" destId="{C0E9228B-8E1E-4437-AC28-6A6034A1274A}" srcOrd="3" destOrd="0" presId="urn:microsoft.com/office/officeart/2008/layout/IncreasingCircleProcess"/>
    <dgm:cxn modelId="{0CAA10E7-1F71-493E-9C33-E8F85DACCD37}" type="presParOf" srcId="{9BCCB805-7675-4F4B-A83F-749A8EA05F09}" destId="{6E083F9E-33DB-4AA1-978F-F88E0D4603E3}" srcOrd="5" destOrd="0" presId="urn:microsoft.com/office/officeart/2008/layout/IncreasingCircleProcess"/>
    <dgm:cxn modelId="{7D9360E3-A436-449A-9F69-C26FBC9233A2}" type="presParOf" srcId="{9BCCB805-7675-4F4B-A83F-749A8EA05F09}" destId="{95D90EBA-5780-49C1-B8C2-2AADD22C9C83}" srcOrd="6" destOrd="0" presId="urn:microsoft.com/office/officeart/2008/layout/IncreasingCircleProcess"/>
    <dgm:cxn modelId="{19C75C26-766F-4A92-8214-C7A8CFC8C5EA}" type="presParOf" srcId="{95D90EBA-5780-49C1-B8C2-2AADD22C9C83}" destId="{94D54D7C-7685-4E1C-B896-A47E2C1F0A46}" srcOrd="0" destOrd="0" presId="urn:microsoft.com/office/officeart/2008/layout/IncreasingCircleProcess"/>
    <dgm:cxn modelId="{D9765C0D-65FF-4A5D-90F3-1C521966F633}" type="presParOf" srcId="{95D90EBA-5780-49C1-B8C2-2AADD22C9C83}" destId="{BF263903-859E-4F98-B699-7C317703B353}" srcOrd="1" destOrd="0" presId="urn:microsoft.com/office/officeart/2008/layout/IncreasingCircleProcess"/>
    <dgm:cxn modelId="{A4B178A4-C3CA-4897-89E7-7BB02FA08E7B}" type="presParOf" srcId="{95D90EBA-5780-49C1-B8C2-2AADD22C9C83}" destId="{193005C3-2587-4EB0-B583-146B2B0D024E}" srcOrd="2" destOrd="0" presId="urn:microsoft.com/office/officeart/2008/layout/IncreasingCircleProcess"/>
    <dgm:cxn modelId="{68274CE2-7551-406E-B8D3-0EB0AD5318A7}" type="presParOf" srcId="{95D90EBA-5780-49C1-B8C2-2AADD22C9C83}" destId="{A14C340F-2770-47CB-845F-B76BE1F14B76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5CC94-70EE-42E6-9910-A171C2735070}">
      <dsp:nvSpPr>
        <dsp:cNvPr id="0" name=""/>
        <dsp:cNvSpPr/>
      </dsp:nvSpPr>
      <dsp:spPr>
        <a:xfrm>
          <a:off x="3654" y="28837"/>
          <a:ext cx="469630" cy="4696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7B5A4-8C8E-433E-9C0A-96D7723ABE67}">
      <dsp:nvSpPr>
        <dsp:cNvPr id="0" name=""/>
        <dsp:cNvSpPr/>
      </dsp:nvSpPr>
      <dsp:spPr>
        <a:xfrm>
          <a:off x="50617" y="75800"/>
          <a:ext cx="375704" cy="375704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2D60-B2ED-4214-81E7-D3CA2F773692}">
      <dsp:nvSpPr>
        <dsp:cNvPr id="0" name=""/>
        <dsp:cNvSpPr/>
      </dsp:nvSpPr>
      <dsp:spPr>
        <a:xfrm>
          <a:off x="571124" y="498467"/>
          <a:ext cx="1389322" cy="19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Remove columns </a:t>
          </a:r>
          <a:br>
            <a:rPr lang="en-US" sz="1400" kern="1200" dirty="0"/>
          </a:b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Match AG News and BBC News labels</a:t>
          </a:r>
        </a:p>
      </dsp:txBody>
      <dsp:txXfrm>
        <a:off x="571124" y="498467"/>
        <a:ext cx="1389322" cy="1976360"/>
      </dsp:txXfrm>
    </dsp:sp>
    <dsp:sp modelId="{DEFE7EA2-7F0C-4786-BA63-3C9FBA09FD16}">
      <dsp:nvSpPr>
        <dsp:cNvPr id="0" name=""/>
        <dsp:cNvSpPr/>
      </dsp:nvSpPr>
      <dsp:spPr>
        <a:xfrm>
          <a:off x="571124" y="28837"/>
          <a:ext cx="1389322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Preparation</a:t>
          </a:r>
        </a:p>
      </dsp:txBody>
      <dsp:txXfrm>
        <a:off x="571124" y="28837"/>
        <a:ext cx="1389322" cy="469630"/>
      </dsp:txXfrm>
    </dsp:sp>
    <dsp:sp modelId="{A2DA5960-FD59-4EB5-B13A-C0C3B5B78091}">
      <dsp:nvSpPr>
        <dsp:cNvPr id="0" name=""/>
        <dsp:cNvSpPr/>
      </dsp:nvSpPr>
      <dsp:spPr>
        <a:xfrm>
          <a:off x="2058287" y="28837"/>
          <a:ext cx="469630" cy="4696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73D16-2712-476B-B6E1-3FE57993A45F}">
      <dsp:nvSpPr>
        <dsp:cNvPr id="0" name=""/>
        <dsp:cNvSpPr/>
      </dsp:nvSpPr>
      <dsp:spPr>
        <a:xfrm>
          <a:off x="2105250" y="75800"/>
          <a:ext cx="375704" cy="375704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3B38F-3C02-496C-9C08-A56DA1F3070B}">
      <dsp:nvSpPr>
        <dsp:cNvPr id="0" name=""/>
        <dsp:cNvSpPr/>
      </dsp:nvSpPr>
      <dsp:spPr>
        <a:xfrm>
          <a:off x="2625757" y="498467"/>
          <a:ext cx="1389322" cy="19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Tokenization using CountVectorizor</a:t>
          </a:r>
          <a:br>
            <a:rPr lang="en-US" sz="1400" kern="1200" dirty="0"/>
          </a:b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Use unigrams and bigrams</a:t>
          </a:r>
          <a:br>
            <a:rPr lang="en-US" sz="1400" kern="1200" dirty="0"/>
          </a:b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625757" y="498467"/>
        <a:ext cx="1389322" cy="1976360"/>
      </dsp:txXfrm>
    </dsp:sp>
    <dsp:sp modelId="{FF539032-BB53-4074-80DF-906BB3A7549D}">
      <dsp:nvSpPr>
        <dsp:cNvPr id="0" name=""/>
        <dsp:cNvSpPr/>
      </dsp:nvSpPr>
      <dsp:spPr>
        <a:xfrm>
          <a:off x="2625757" y="28837"/>
          <a:ext cx="1389322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Text Representation</a:t>
          </a:r>
        </a:p>
      </dsp:txBody>
      <dsp:txXfrm>
        <a:off x="2625757" y="28837"/>
        <a:ext cx="1389322" cy="469630"/>
      </dsp:txXfrm>
    </dsp:sp>
    <dsp:sp modelId="{902458B8-0FBA-44E4-971E-D706AB8C19BD}">
      <dsp:nvSpPr>
        <dsp:cNvPr id="0" name=""/>
        <dsp:cNvSpPr/>
      </dsp:nvSpPr>
      <dsp:spPr>
        <a:xfrm>
          <a:off x="4112919" y="28837"/>
          <a:ext cx="469630" cy="4696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3788A-F17C-472E-B037-0DBCA8A0D36E}">
      <dsp:nvSpPr>
        <dsp:cNvPr id="0" name=""/>
        <dsp:cNvSpPr/>
      </dsp:nvSpPr>
      <dsp:spPr>
        <a:xfrm>
          <a:off x="4159882" y="75800"/>
          <a:ext cx="375704" cy="375704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55C8B-C89B-4CB9-82EE-04271B938931}">
      <dsp:nvSpPr>
        <dsp:cNvPr id="0" name=""/>
        <dsp:cNvSpPr/>
      </dsp:nvSpPr>
      <dsp:spPr>
        <a:xfrm>
          <a:off x="4680389" y="498467"/>
          <a:ext cx="1389322" cy="19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Split data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400" kern="1200" dirty="0"/>
          </a:br>
          <a:r>
            <a:rPr lang="en-US" sz="1400" kern="1200" dirty="0"/>
            <a:t>- TF-IDF Transformation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Train model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- Evaluate performance</a:t>
          </a:r>
        </a:p>
      </dsp:txBody>
      <dsp:txXfrm>
        <a:off x="4680389" y="498467"/>
        <a:ext cx="1389322" cy="1976360"/>
      </dsp:txXfrm>
    </dsp:sp>
    <dsp:sp modelId="{C0E9228B-8E1E-4437-AC28-6A6034A1274A}">
      <dsp:nvSpPr>
        <dsp:cNvPr id="0" name=""/>
        <dsp:cNvSpPr/>
      </dsp:nvSpPr>
      <dsp:spPr>
        <a:xfrm>
          <a:off x="4680389" y="28837"/>
          <a:ext cx="1389322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Develop classifiers</a:t>
          </a:r>
        </a:p>
      </dsp:txBody>
      <dsp:txXfrm>
        <a:off x="4680389" y="28837"/>
        <a:ext cx="1389322" cy="469630"/>
      </dsp:txXfrm>
    </dsp:sp>
    <dsp:sp modelId="{94D54D7C-7685-4E1C-B896-A47E2C1F0A46}">
      <dsp:nvSpPr>
        <dsp:cNvPr id="0" name=""/>
        <dsp:cNvSpPr/>
      </dsp:nvSpPr>
      <dsp:spPr>
        <a:xfrm>
          <a:off x="6167552" y="57675"/>
          <a:ext cx="469630" cy="4696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63903-859E-4F98-B699-7C317703B353}">
      <dsp:nvSpPr>
        <dsp:cNvPr id="0" name=""/>
        <dsp:cNvSpPr/>
      </dsp:nvSpPr>
      <dsp:spPr>
        <a:xfrm>
          <a:off x="6214515" y="104638"/>
          <a:ext cx="375704" cy="37570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005C3-2587-4EB0-B583-146B2B0D024E}">
      <dsp:nvSpPr>
        <dsp:cNvPr id="0" name=""/>
        <dsp:cNvSpPr/>
      </dsp:nvSpPr>
      <dsp:spPr>
        <a:xfrm>
          <a:off x="6735008" y="644563"/>
          <a:ext cx="1389322" cy="19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Assess distribution of predictions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Wordcloud visualization of frequent and important words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</dsp:txBody>
      <dsp:txXfrm>
        <a:off x="6735008" y="644563"/>
        <a:ext cx="1389322" cy="1976360"/>
      </dsp:txXfrm>
    </dsp:sp>
    <dsp:sp modelId="{A14C340F-2770-47CB-845F-B76BE1F14B76}">
      <dsp:nvSpPr>
        <dsp:cNvPr id="0" name=""/>
        <dsp:cNvSpPr/>
      </dsp:nvSpPr>
      <dsp:spPr>
        <a:xfrm>
          <a:off x="6738676" y="82819"/>
          <a:ext cx="1389322" cy="5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Categorize SABC News dataset</a:t>
          </a:r>
        </a:p>
      </dsp:txBody>
      <dsp:txXfrm>
        <a:off x="6738676" y="82819"/>
        <a:ext cx="1389322" cy="58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15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73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36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01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30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/>
          <p:nvPr/>
        </p:nvSpPr>
        <p:spPr>
          <a:xfrm>
            <a:off x="-14288" y="-25003"/>
            <a:ext cx="7002779" cy="69080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3">
            <a:alphaModFix/>
          </a:blip>
          <a:srcRect l="3850" r="5544"/>
          <a:stretch/>
        </p:blipFill>
        <p:spPr>
          <a:xfrm>
            <a:off x="-463500" y="16500"/>
            <a:ext cx="130916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>
            <a:off x="-8626" y="1595887"/>
            <a:ext cx="5831457" cy="36403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/>
        </p:nvSpPr>
        <p:spPr>
          <a:xfrm>
            <a:off x="120770" y="2038943"/>
            <a:ext cx="5572663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</a:rPr>
              <a:t>Topic Classification for SABC News Corpus using Supervised Machine Learning Methods</a:t>
            </a:r>
            <a:endParaRPr sz="105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Mzwakhe Didishe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November 2024</a:t>
            </a:r>
            <a:endParaRPr dirty="0"/>
          </a:p>
        </p:txBody>
      </p:sp>
      <p:pic>
        <p:nvPicPr>
          <p:cNvPr id="25" name="Google Shape;25;p7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4730" y="3792163"/>
            <a:ext cx="2054890" cy="308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6995160" y="-7620"/>
            <a:ext cx="5204460" cy="6874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160" r="-3528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03860" y="365125"/>
            <a:ext cx="6355080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dirty="0"/>
              <a:t>Background and Objectives</a:t>
            </a:r>
            <a:endParaRPr dirty="0"/>
          </a:p>
        </p:txBody>
      </p:sp>
      <p:pic>
        <p:nvPicPr>
          <p:cNvPr id="32" name="Google Shape;32;p8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84927" y="5052458"/>
            <a:ext cx="1214693" cy="182204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03860" y="1159933"/>
            <a:ext cx="6355080" cy="501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Due to digitization, news outlets release significantly more articles</a:t>
            </a:r>
            <a:br>
              <a:rPr lang="en-US" sz="2000" dirty="0"/>
            </a:b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This creates a need to sort and organize news articles by topic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This project aims to address this problem by using machine learning methods to categorize the SABC News dataset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Three classifiers are developed: </a:t>
            </a:r>
          </a:p>
          <a:p>
            <a:pPr marL="800100" lvl="1" indent="-342900"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Naïve Bayes</a:t>
            </a:r>
          </a:p>
          <a:p>
            <a:pPr marL="800100" lvl="1" indent="-342900"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800100" lvl="1" indent="-342900"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800100" lvl="1" indent="-342900"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Compare results on labeled dataset and apply classifiers on unlabeled SABC News corpus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dirty="0"/>
              <a:t>About the Datasets</a:t>
            </a:r>
            <a:endParaRPr dirty="0"/>
          </a:p>
        </p:txBody>
      </p:sp>
      <p:pic>
        <p:nvPicPr>
          <p:cNvPr id="55" name="Google Shape;55;p1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4927" y="5052458"/>
            <a:ext cx="1214693" cy="182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993FB2-2DC5-4DF7-ABA6-EBF61E8CA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20" y="1367702"/>
            <a:ext cx="4538337" cy="41225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F9A52-D690-4ABA-A9DD-F68FF7B753E0}"/>
              </a:ext>
            </a:extLst>
          </p:cNvPr>
          <p:cNvSpPr txBox="1"/>
          <p:nvPr/>
        </p:nvSpPr>
        <p:spPr>
          <a:xfrm>
            <a:off x="838200" y="5630333"/>
            <a:ext cx="4620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5 Categories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2,225 observations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Fairly balanced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D2DCA4-B88D-44FF-8FE0-4FC1F3C8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203" y="1367702"/>
            <a:ext cx="4656724" cy="38682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9693B0-2216-4501-B5F0-5A117EE82196}"/>
              </a:ext>
            </a:extLst>
          </p:cNvPr>
          <p:cNvSpPr txBox="1"/>
          <p:nvPr/>
        </p:nvSpPr>
        <p:spPr>
          <a:xfrm>
            <a:off x="6612466" y="5630333"/>
            <a:ext cx="4620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4 Categories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40,000 observations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Perfectly balanced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4927" y="5052458"/>
            <a:ext cx="1214693" cy="1822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1A3551-362F-4A5D-AEC5-CC12F180603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9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E4BBFE0-233C-449B-95C2-25EE75169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297926"/>
              </p:ext>
            </p:extLst>
          </p:nvPr>
        </p:nvGraphicFramePr>
        <p:xfrm>
          <a:off x="2032000" y="1981199"/>
          <a:ext cx="8128000" cy="289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347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A1A3551-362F-4A5D-AEC5-CC12F180603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9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Results – BBC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7F37F-0486-4894-9600-7F6E46EA7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61"/>
          <a:stretch/>
        </p:blipFill>
        <p:spPr>
          <a:xfrm>
            <a:off x="298725" y="912259"/>
            <a:ext cx="4044963" cy="3634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7ADADB-8CCE-49D4-8F0A-2859F62F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25" y="4471896"/>
            <a:ext cx="3697542" cy="1819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81B69-33A7-4C1A-BEF6-A43C6A4EE1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354"/>
          <a:stretch/>
        </p:blipFill>
        <p:spPr>
          <a:xfrm>
            <a:off x="4368803" y="951143"/>
            <a:ext cx="3894161" cy="3595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BFA96-F36C-4796-AF92-06E494009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803" y="4471897"/>
            <a:ext cx="3661516" cy="1819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CBAC52-1019-4881-980E-F212014289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160"/>
          <a:stretch/>
        </p:blipFill>
        <p:spPr>
          <a:xfrm>
            <a:off x="8262964" y="977109"/>
            <a:ext cx="3793569" cy="3494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771537-F5CA-4AC7-B9F5-69A3217325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7849" y="4453728"/>
            <a:ext cx="3661516" cy="1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8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A1A3551-362F-4A5D-AEC5-CC12F180603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9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Results – AG News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3AE80-D485-493B-93C3-7F3A216DD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5" t="8256" r="11086" b="3704"/>
          <a:stretch/>
        </p:blipFill>
        <p:spPr>
          <a:xfrm>
            <a:off x="292635" y="1236133"/>
            <a:ext cx="4029436" cy="3310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1585E-BB01-4130-8089-5FA199F52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35" y="4579802"/>
            <a:ext cx="3742111" cy="171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FDBEC-D0C4-47BD-AB85-9D2AB40ED9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6" t="8256" r="12667" b="4444"/>
          <a:stretch/>
        </p:blipFill>
        <p:spPr>
          <a:xfrm>
            <a:off x="4322071" y="1236133"/>
            <a:ext cx="3915996" cy="3216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B80BD-E183-4751-BED5-29BEEDD44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39" y="4612717"/>
            <a:ext cx="3670462" cy="164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EDE1F1-5A0B-4FF9-AA0A-D34DB270CB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9" t="8256" r="13160" b="5324"/>
          <a:stretch/>
        </p:blipFill>
        <p:spPr>
          <a:xfrm>
            <a:off x="8157632" y="1236133"/>
            <a:ext cx="3905315" cy="32161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58328D-2D1F-441C-B8AE-E2D0B9E85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594" y="4663933"/>
            <a:ext cx="3507846" cy="15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A1A3551-362F-4A5D-AEC5-CC12F180603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9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Results – SABC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F541E-E864-47FB-B1F5-D6C14405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67" y="825889"/>
            <a:ext cx="6282267" cy="1898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FA256-CC11-4E38-BEAF-FDD2C1D64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967" y="2792006"/>
            <a:ext cx="6341924" cy="1878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E6F48-6855-4BB0-B7CB-DD4338FC3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595" y="4725088"/>
            <a:ext cx="6393196" cy="19127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3F9C61-BE55-4E1B-B946-1BCD39263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09" y="1253065"/>
            <a:ext cx="5382526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A1A3551-362F-4A5D-AEC5-CC12F180603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9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3" name="Google Shape;33;p8">
            <a:extLst>
              <a:ext uri="{FF2B5EF4-FFF2-40B4-BE49-F238E27FC236}">
                <a16:creationId xmlns:a16="http://schemas.microsoft.com/office/drawing/2014/main" id="{2DC35C3E-C37D-46EF-98DD-28BB304CE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859" y="1159933"/>
            <a:ext cx="10856807" cy="501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Politics and business are the dominant categories predicted</a:t>
            </a:r>
            <a:br>
              <a:rPr lang="en-US" sz="2000" dirty="0"/>
            </a:b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Very few entertainment predictions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Frequent and important words match categories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r>
              <a:rPr lang="en-US" sz="2000" b="1" dirty="0"/>
              <a:t>Future work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Explore transformer-based models</a:t>
            </a:r>
            <a:br>
              <a:rPr lang="en-US" sz="2000" dirty="0"/>
            </a:b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Compare supervised and unsupervised machine learning methods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8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4927" y="5052458"/>
            <a:ext cx="1214693" cy="182204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09600" y="865188"/>
            <a:ext cx="5867400" cy="50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endParaRPr sz="3600" b="1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endParaRPr sz="3600" b="1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endParaRPr sz="3600" b="1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endParaRPr sz="3600" b="1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5BAA"/>
      </a:dk2>
      <a:lt2>
        <a:srgbClr val="FFFFFF"/>
      </a:lt2>
      <a:accent1>
        <a:srgbClr val="005BAA"/>
      </a:accent1>
      <a:accent2>
        <a:srgbClr val="D71C33"/>
      </a:accent2>
      <a:accent3>
        <a:srgbClr val="C48B3B"/>
      </a:accent3>
      <a:accent4>
        <a:srgbClr val="5C5C61"/>
      </a:accent4>
      <a:accent5>
        <a:srgbClr val="A19C9B"/>
      </a:accent5>
      <a:accent6>
        <a:srgbClr val="D7D2D1"/>
      </a:accent6>
      <a:hlink>
        <a:srgbClr val="005BAA"/>
      </a:hlink>
      <a:folHlink>
        <a:srgbClr val="D71C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208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Background and Objectives</vt:lpstr>
      <vt:lpstr>About the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23</cp:revision>
  <dcterms:modified xsi:type="dcterms:W3CDTF">2024-11-05T22:11:38Z</dcterms:modified>
</cp:coreProperties>
</file>