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491c16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491c16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491c1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491c1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491c16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491c16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91c16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91c16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91c16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91c16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f1d792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f1d792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491c16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491c16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491c16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491c16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491c16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491c16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IPv4#%D0%9D%D0%B0%D0%B7%D0%BD%D0%B0%D1%87%D0%B5%D0%BD%D0%B8%D1%8F_%D0%BF%D0%BE%D0%B4%D1%81%D0%B5%D1%82%D0%B5%D0%B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gex101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Домашняя работа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Регулярное выражение с сылкой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^((http|ftp):\/\/(.+\.)((com|ru)\/)(.+\.)png) проверяем что ссылка ведет на картинку с расширением .png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Валидные и “белые IP адреса”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назначение всех ip подсетей: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https://ru.wikipedia.org/wiki/IPv4#%D0%9D%D0%B0%D0%B7%D0%BD%D0%B0%D1%87%D0%B5%D0%BD%D0%B8%D1%8F_%D0%BF%D0%BE%D0%B4%D1%81%D0%B5%D1%82%D0%B5%D0%B9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Диапазоны локальный ““частных” или“серых”):</a:t>
            </a:r>
            <a:endParaRPr/>
          </a:p>
          <a:p>
            <a:pPr indent="-342900" lvl="0" marL="6858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ru">
                <a:solidFill>
                  <a:srgbClr val="222222"/>
                </a:solidFill>
              </a:rPr>
              <a:t>10.0.0.0/8</a:t>
            </a:r>
            <a:endParaRPr b="1">
              <a:solidFill>
                <a:srgbClr val="222222"/>
              </a:solidFill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ru">
                <a:solidFill>
                  <a:srgbClr val="222222"/>
                </a:solidFill>
              </a:rPr>
              <a:t>172.16.0.0/12</a:t>
            </a:r>
            <a:endParaRPr b="1">
              <a:solidFill>
                <a:srgbClr val="222222"/>
              </a:solidFill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ru">
                <a:solidFill>
                  <a:srgbClr val="222222"/>
                </a:solidFill>
              </a:rPr>
              <a:t>192.168.0.0/16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Валидные и “белые” ip адреса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специальные адреса: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127.0.0.0/8 — используется для коммуникаций внутри хоста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блок с 169.254.1.0 по 169.254.254.255 (подсеть 169.254.0.0/16 за исключением подсетей 169.254.0.0/24 и 169.254.255.0/24) — используется для автоматической настройки сетевого интерфейса в случае отсутствия DHCP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Сюда же отнесем адреса широковещательного диапазона и адреса источников своей сети: 255.255.255.255/32 и 0.0.0.0/8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Адреса которые не попали в указанные выше диапазоны в рамках ДЗ будем считать внешними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Валидные и “белые IP адреса”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Рассмотрим структуру ip адреса: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4 секции чисел в диапазоне от 0 до 255 [0-255] разделенных точкой.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получается, что нам надо составить регулярное выражение для одной секции и потом повторить его 4 раза.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4 группы цифр (от одной до трёх цифр в каждой) разделены точками. Если группа состоит из 3 символов, то первый из них всегда 1 или 2;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Если первый символ единица, то остальные в диапазоне от 0 до 9;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Если первый символ двойка, то второй символ в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диапазоне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от 0 до 5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Если второй символ в диапазоне от 0 до 4, то третий символ в диапозоне от 0 до 9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Валидные и “белые” ip адреса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второй символ 5, то третий символ в диапазоне от 0 до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Если группа состоит из двух символов, то первый в диапазоне от 1 до 9, а второй от 0 до 9. (0 в первом символе опускается)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 случае односимвольной группы этим символом может быть цифра от 1 до 9. (0 опускаются)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Валидные и “белые” ip адреса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диапазоны значений:</a:t>
            </a:r>
            <a:endParaRPr>
              <a:solidFill>
                <a:srgbClr val="333333"/>
              </a:solidFill>
            </a:endParaRPr>
          </a:p>
          <a:p>
            <a:pPr indent="0" lvl="0" marL="1193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250–255 - 25[0-5]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193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200–249 - 2[0-4][0-9]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193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000–199 - [0-1][0-9]{2}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193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00–99 - [0-9]{2}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1193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0–9 - [0-9]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исходя из этого строим регулярное выражение на проверку валидности IP адреса: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^((25[0..5]|(2[0..4]\d|1{0,1}\d){0,1}\d)\.){1,3}((25[0..5]|(2[0..4]\d|1{0,1}\d){0,1}\d))$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проверяем на сайте </a:t>
            </a:r>
            <a:r>
              <a:rPr lang="ru" u="sng">
                <a:solidFill>
                  <a:srgbClr val="1155CC"/>
                </a:solidFill>
                <a:hlinkClick r:id="rId3"/>
              </a:rPr>
              <a:t>https://regex101.com/</a:t>
            </a:r>
            <a:r>
              <a:rPr lang="ru">
                <a:solidFill>
                  <a:srgbClr val="2C2D3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Валидные и “белые” ip адреса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модифицируем наше выражение для определения “белого” IP адреса: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^((25[0..5]|(2[0..4]\d|1{0,1}\d){0,1}\d)(?&lt;!10|192|127|169)\.){1,3}((25[0..5]|(2[0..4]\d|1{0,1}\d){0,1}\d))$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и прежде проверяем на выше указанном сайте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модификаторы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^ ..$- поиск с начала и до конца строки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(...) - группа символов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[...] - любой из перечисленного набора символов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\d - то, что наши символы цифра, коротка запись конструкции [0..9]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{n} - показывает сколько раз должен повториться предыдущий символ или группа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{N,n) -предыдущий символ может повторяться от N до n раз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Используемые модификаторы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1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\. - точка, так как в не</a:t>
            </a:r>
            <a:r>
              <a:rPr lang="ru" sz="1400"/>
              <a:t>экранированном</a:t>
            </a:r>
            <a:r>
              <a:rPr lang="ru" sz="1400"/>
              <a:t> виде . это любой символ кроме перевода строки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x|y - или символ (группа) x или символ (группа) 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?&lt;!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Группа с отрицательной ретроспективной проверкой (negative lookbehind assertion). Продолжает поиск только если слева от текущей позиции в тексте не находится заключённое в скобки выражение. При этом само выражение не захватывается.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ссылка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п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одсказка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https://ru.wikibooks.org/wiki/%D0%A0%D0%B5%D0%B3%D1%83%D0%BB%D1%8F%D1%80%D0%BD%D1%8B%D0%B5_%D0%B2%D1%8B%D1%80%D0%B0%D0%B6%D0%B5%D0%BD%D0%B8%D1%8F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