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58" r:id="rId4"/>
    <p:sldId id="265" r:id="rId5"/>
    <p:sldId id="261" r:id="rId6"/>
    <p:sldId id="262" r:id="rId7"/>
    <p:sldId id="263" r:id="rId8"/>
    <p:sldId id="264" r:id="rId9"/>
  </p:sldIdLst>
  <p:sldSz cx="9906000" cy="6858000" type="A4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580B05B-A6ED-4EB6-8417-3F8EDECB64CF}">
          <p14:sldIdLst>
            <p14:sldId id="256"/>
            <p14:sldId id="259"/>
            <p14:sldId id="258"/>
            <p14:sldId id="265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9E9"/>
    <a:srgbClr val="E8D0D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5267" autoAdjust="0"/>
  </p:normalViewPr>
  <p:slideViewPr>
    <p:cSldViewPr snapToGrid="0" snapToObjects="1">
      <p:cViewPr varScale="1">
        <p:scale>
          <a:sx n="109" d="100"/>
          <a:sy n="109" d="100"/>
        </p:scale>
        <p:origin x="1698" y="10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46A2A-68AD-4844-BF8D-A70A64F47C0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49313"/>
            <a:ext cx="3311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2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3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3D81A-D420-3A4B-A18E-EA64E588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7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3D81A-D420-3A4B-A18E-EA64E58871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7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3D81A-D420-3A4B-A18E-EA64E58871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22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3D81A-D420-3A4B-A18E-EA64E5887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69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3D81A-D420-3A4B-A18E-EA64E5887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1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3D81A-D420-3A4B-A18E-EA64E5887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3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3D81A-D420-3A4B-A18E-EA64E5887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66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3D81A-D420-3A4B-A18E-EA64E5887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14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3D81A-D420-3A4B-A18E-EA64E5887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8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V.eps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36890" y="1751676"/>
            <a:ext cx="3710027" cy="374902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3" name="圖片 12" descr="D.eps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3018221" y="285728"/>
            <a:ext cx="3714776" cy="348687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4" name="圖片 13" descr="A.eps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5417347" y="1071546"/>
            <a:ext cx="3935871" cy="376751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000247"/>
            <a:ext cx="8420100" cy="147002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5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35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14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92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7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50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28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2324-A29A-428A-A861-C95A872C8C7F}" type="datetime1">
              <a:rPr lang="zh-TW" altLang="en-US" smtClean="0"/>
              <a:pPr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 descr="3color_line.eps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54749" y="3500438"/>
            <a:ext cx="9441722" cy="38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1219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1950"/>
            </a:lvl1pPr>
            <a:lvl2pPr marL="278597" indent="0">
              <a:buNone/>
              <a:defRPr sz="1706"/>
            </a:lvl2pPr>
            <a:lvl3pPr marL="557192" indent="0">
              <a:buNone/>
              <a:defRPr sz="1462"/>
            </a:lvl3pPr>
            <a:lvl4pPr marL="835789" indent="0">
              <a:buNone/>
              <a:defRPr sz="1219"/>
            </a:lvl4pPr>
            <a:lvl5pPr marL="1114384" indent="0">
              <a:buNone/>
              <a:defRPr sz="1219"/>
            </a:lvl5pPr>
            <a:lvl6pPr marL="1392980" indent="0">
              <a:buNone/>
              <a:defRPr sz="1219"/>
            </a:lvl6pPr>
            <a:lvl7pPr marL="1671576" indent="0">
              <a:buNone/>
              <a:defRPr sz="1219"/>
            </a:lvl7pPr>
            <a:lvl8pPr marL="1950173" indent="0">
              <a:buNone/>
              <a:defRPr sz="1219"/>
            </a:lvl8pPr>
            <a:lvl9pPr marL="2228768" indent="0">
              <a:buNone/>
              <a:defRPr sz="1219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854"/>
            </a:lvl1pPr>
            <a:lvl2pPr marL="278597" indent="0">
              <a:buNone/>
              <a:defRPr sz="731"/>
            </a:lvl2pPr>
            <a:lvl3pPr marL="557192" indent="0">
              <a:buNone/>
              <a:defRPr sz="610"/>
            </a:lvl3pPr>
            <a:lvl4pPr marL="835789" indent="0">
              <a:buNone/>
              <a:defRPr sz="548"/>
            </a:lvl4pPr>
            <a:lvl5pPr marL="1114384" indent="0">
              <a:buNone/>
              <a:defRPr sz="548"/>
            </a:lvl5pPr>
            <a:lvl6pPr marL="1392980" indent="0">
              <a:buNone/>
              <a:defRPr sz="548"/>
            </a:lvl6pPr>
            <a:lvl7pPr marL="1671576" indent="0">
              <a:buNone/>
              <a:defRPr sz="548"/>
            </a:lvl7pPr>
            <a:lvl8pPr marL="1950173" indent="0">
              <a:buNone/>
              <a:defRPr sz="548"/>
            </a:lvl8pPr>
            <a:lvl9pPr marL="2228768" indent="0">
              <a:buNone/>
              <a:defRPr sz="54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65F-CA57-4F79-9329-D2B4CF04BC14}" type="datetime1">
              <a:rPr lang="zh-TW" altLang="en-US" smtClean="0"/>
              <a:pPr/>
              <a:t>2021/11/29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6659" y="274637"/>
            <a:ext cx="7644043" cy="132556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AA85-56D6-4D86-9E83-B920904AE40E}" type="datetime1">
              <a:rPr lang="zh-TW" altLang="en-US" smtClean="0"/>
              <a:pPr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45"/>
            <a:ext cx="222885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274645"/>
            <a:ext cx="652145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0DA-1A32-44D6-8F8B-27B222A4A5FE}" type="datetime1">
              <a:rPr lang="zh-TW" altLang="en-US" smtClean="0"/>
              <a:pPr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</p:spPr>
        <p:txBody>
          <a:bodyPr>
            <a:normAutofit/>
          </a:bodyPr>
          <a:lstStyle>
            <a:lvl1pPr algn="l">
              <a:defRPr sz="325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l"/>
              <a:defRPr sz="2600"/>
            </a:lvl1pPr>
            <a:lvl2pPr>
              <a:buClr>
                <a:srgbClr val="FF0000"/>
              </a:buClr>
              <a:buFont typeface="Wingdings" pitchFamily="2" charset="2"/>
              <a:buChar char="n"/>
              <a:defRPr sz="1950"/>
            </a:lvl2pPr>
            <a:lvl3pPr>
              <a:buClr>
                <a:srgbClr val="35DB80"/>
              </a:buClr>
              <a:buFont typeface="Wingdings" pitchFamily="2" charset="2"/>
              <a:buChar char="u"/>
              <a:defRPr sz="1625"/>
            </a:lvl3pPr>
            <a:lvl4pPr>
              <a:defRPr sz="1625"/>
            </a:lvl4pPr>
            <a:lvl5pPr>
              <a:defRPr sz="1625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 descr="V.eps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7960436" y="3143248"/>
            <a:ext cx="1945565" cy="1966015"/>
          </a:xfrm>
          <a:prstGeom prst="rect">
            <a:avLst/>
          </a:prstGeom>
        </p:spPr>
      </p:pic>
      <p:pic>
        <p:nvPicPr>
          <p:cNvPr id="8" name="圖片 7" descr="D.eps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6965170" y="4340954"/>
            <a:ext cx="1920525" cy="1802697"/>
          </a:xfrm>
          <a:prstGeom prst="rect">
            <a:avLst/>
          </a:prstGeom>
        </p:spPr>
      </p:pic>
      <p:pic>
        <p:nvPicPr>
          <p:cNvPr id="9" name="圖片 8" descr="A.eps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7923451" y="4714884"/>
            <a:ext cx="1982553" cy="18977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 descr="3color_line.eps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09531" y="6286520"/>
            <a:ext cx="7506943" cy="191198"/>
          </a:xfrm>
          <a:prstGeom prst="rect">
            <a:avLst/>
          </a:prstGeom>
        </p:spPr>
      </p:pic>
      <p:pic>
        <p:nvPicPr>
          <p:cNvPr id="11" name="圖片 10" descr="3color_line.eps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 rot="5400000">
            <a:off x="-1866001" y="3955505"/>
            <a:ext cx="4357718" cy="16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6659" y="274638"/>
            <a:ext cx="7644043" cy="1308084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BC7483C-5FDB-4786-911D-963D8AA98AB2}" type="datetime1">
              <a:rPr lang="zh-TW" altLang="en-US" smtClean="0"/>
              <a:pPr/>
              <a:t>2021/11/29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6" name="圖片 5" descr="3color_lin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34747" y="1500174"/>
            <a:ext cx="7506943" cy="191198"/>
          </a:xfrm>
          <a:prstGeom prst="rect">
            <a:avLst/>
          </a:prstGeom>
        </p:spPr>
      </p:pic>
      <p:pic>
        <p:nvPicPr>
          <p:cNvPr id="7" name="圖片 6" descr="V.eps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60436" y="3143248"/>
            <a:ext cx="1945565" cy="1966015"/>
          </a:xfrm>
          <a:prstGeom prst="rect">
            <a:avLst/>
          </a:prstGeom>
        </p:spPr>
      </p:pic>
      <p:pic>
        <p:nvPicPr>
          <p:cNvPr id="8" name="圖片 7" descr="D.eps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65170" y="4340954"/>
            <a:ext cx="1920525" cy="1802697"/>
          </a:xfrm>
          <a:prstGeom prst="rect">
            <a:avLst/>
          </a:prstGeom>
        </p:spPr>
      </p:pic>
      <p:pic>
        <p:nvPicPr>
          <p:cNvPr id="9" name="圖片 8" descr="A.eps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7923451" y="4714884"/>
            <a:ext cx="1982553" cy="1897750"/>
          </a:xfrm>
          <a:prstGeom prst="rect">
            <a:avLst/>
          </a:prstGeom>
        </p:spPr>
      </p:pic>
      <p:pic>
        <p:nvPicPr>
          <p:cNvPr id="10" name="圖片 9" descr="3color_lin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09531" y="6286520"/>
            <a:ext cx="7506943" cy="191198"/>
          </a:xfrm>
          <a:prstGeom prst="rect">
            <a:avLst/>
          </a:prstGeom>
        </p:spPr>
      </p:pic>
      <p:pic>
        <p:nvPicPr>
          <p:cNvPr id="11" name="圖片 10" descr="3color_lin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-1866001" y="3955505"/>
            <a:ext cx="4357718" cy="161438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l"/>
              <a:defRPr sz="1462"/>
            </a:lvl1pPr>
            <a:lvl2pPr>
              <a:buClr>
                <a:srgbClr val="FF0000"/>
              </a:buClr>
              <a:buFont typeface="Wingdings" pitchFamily="2" charset="2"/>
              <a:buChar char="n"/>
              <a:defRPr sz="1219"/>
            </a:lvl2pPr>
            <a:lvl3pPr>
              <a:buClr>
                <a:srgbClr val="35DB80"/>
              </a:buClr>
              <a:buFont typeface="Wingdings" pitchFamily="2" charset="2"/>
              <a:buChar char="u"/>
              <a:defRPr sz="1097"/>
            </a:lvl3pPr>
            <a:lvl4pPr>
              <a:defRPr sz="975"/>
            </a:lvl4pPr>
            <a:lvl5pPr>
              <a:defRPr sz="975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</p:spPr>
        <p:txBody>
          <a:bodyPr anchor="t"/>
          <a:lstStyle>
            <a:lvl1pPr algn="l">
              <a:defRPr sz="2437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1219">
                <a:solidFill>
                  <a:schemeClr val="tx1">
                    <a:tint val="75000"/>
                  </a:schemeClr>
                </a:solidFill>
              </a:defRPr>
            </a:lvl1pPr>
            <a:lvl2pPr marL="278597" indent="0">
              <a:buNone/>
              <a:defRPr sz="1097">
                <a:solidFill>
                  <a:schemeClr val="tx1">
                    <a:tint val="75000"/>
                  </a:schemeClr>
                </a:solidFill>
              </a:defRPr>
            </a:lvl2pPr>
            <a:lvl3pPr marL="557192" indent="0">
              <a:buNone/>
              <a:defRPr sz="975">
                <a:solidFill>
                  <a:schemeClr val="tx1">
                    <a:tint val="75000"/>
                  </a:schemeClr>
                </a:solidFill>
              </a:defRPr>
            </a:lvl3pPr>
            <a:lvl4pPr marL="835789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4pPr>
            <a:lvl5pPr marL="1114384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5pPr>
            <a:lvl6pPr marL="1392980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6pPr>
            <a:lvl7pPr marL="1671576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7pPr>
            <a:lvl8pPr marL="1950173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8pPr>
            <a:lvl9pPr marL="2228768" indent="0">
              <a:buNone/>
              <a:defRPr sz="8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4F50-DA74-4AC5-A8EC-CC4D71F9C9A8}" type="datetime1">
              <a:rPr lang="zh-TW" altLang="en-US" smtClean="0"/>
              <a:pPr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1706"/>
            </a:lvl1pPr>
            <a:lvl2pPr>
              <a:defRPr sz="1462"/>
            </a:lvl2pPr>
            <a:lvl3pPr>
              <a:defRPr sz="1219"/>
            </a:lvl3pPr>
            <a:lvl4pPr>
              <a:defRPr sz="1097"/>
            </a:lvl4pPr>
            <a:lvl5pPr>
              <a:defRPr sz="1097"/>
            </a:lvl5pPr>
            <a:lvl6pPr>
              <a:defRPr sz="1097"/>
            </a:lvl6pPr>
            <a:lvl7pPr>
              <a:defRPr sz="1097"/>
            </a:lvl7pPr>
            <a:lvl8pPr>
              <a:defRPr sz="1097"/>
            </a:lvl8pPr>
            <a:lvl9pPr>
              <a:defRPr sz="1097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1706"/>
            </a:lvl1pPr>
            <a:lvl2pPr>
              <a:defRPr sz="1462"/>
            </a:lvl2pPr>
            <a:lvl3pPr>
              <a:defRPr sz="1219"/>
            </a:lvl3pPr>
            <a:lvl4pPr>
              <a:defRPr sz="1097"/>
            </a:lvl4pPr>
            <a:lvl5pPr>
              <a:defRPr sz="1097"/>
            </a:lvl5pPr>
            <a:lvl6pPr>
              <a:defRPr sz="1097"/>
            </a:lvl6pPr>
            <a:lvl7pPr>
              <a:defRPr sz="1097"/>
            </a:lvl7pPr>
            <a:lvl8pPr>
              <a:defRPr sz="1097"/>
            </a:lvl8pPr>
            <a:lvl9pPr>
              <a:defRPr sz="109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FB9C-DF8F-4D03-B98C-F56C73CE6EAC}" type="datetime1">
              <a:rPr lang="zh-TW" altLang="en-US" smtClean="0"/>
              <a:pPr/>
              <a:t>2021/11/29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6659" y="274641"/>
            <a:ext cx="7644043" cy="126047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1462" b="1"/>
            </a:lvl1pPr>
            <a:lvl2pPr marL="278597" indent="0">
              <a:buNone/>
              <a:defRPr sz="1219" b="1"/>
            </a:lvl2pPr>
            <a:lvl3pPr marL="557192" indent="0">
              <a:buNone/>
              <a:defRPr sz="1097" b="1"/>
            </a:lvl3pPr>
            <a:lvl4pPr marL="835789" indent="0">
              <a:buNone/>
              <a:defRPr sz="975" b="1"/>
            </a:lvl4pPr>
            <a:lvl5pPr marL="1114384" indent="0">
              <a:buNone/>
              <a:defRPr sz="975" b="1"/>
            </a:lvl5pPr>
            <a:lvl6pPr marL="1392980" indent="0">
              <a:buNone/>
              <a:defRPr sz="975" b="1"/>
            </a:lvl6pPr>
            <a:lvl7pPr marL="1671576" indent="0">
              <a:buNone/>
              <a:defRPr sz="975" b="1"/>
            </a:lvl7pPr>
            <a:lvl8pPr marL="1950173" indent="0">
              <a:buNone/>
              <a:defRPr sz="975" b="1"/>
            </a:lvl8pPr>
            <a:lvl9pPr marL="2228768" indent="0">
              <a:buNone/>
              <a:defRPr sz="9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1462"/>
            </a:lvl1pPr>
            <a:lvl2pPr>
              <a:defRPr sz="1219"/>
            </a:lvl2pPr>
            <a:lvl3pPr>
              <a:defRPr sz="1097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</p:spPr>
        <p:txBody>
          <a:bodyPr anchor="b"/>
          <a:lstStyle>
            <a:lvl1pPr marL="0" indent="0">
              <a:buNone/>
              <a:defRPr sz="1462" b="1"/>
            </a:lvl1pPr>
            <a:lvl2pPr marL="278597" indent="0">
              <a:buNone/>
              <a:defRPr sz="1219" b="1"/>
            </a:lvl2pPr>
            <a:lvl3pPr marL="557192" indent="0">
              <a:buNone/>
              <a:defRPr sz="1097" b="1"/>
            </a:lvl3pPr>
            <a:lvl4pPr marL="835789" indent="0">
              <a:buNone/>
              <a:defRPr sz="975" b="1"/>
            </a:lvl4pPr>
            <a:lvl5pPr marL="1114384" indent="0">
              <a:buNone/>
              <a:defRPr sz="975" b="1"/>
            </a:lvl5pPr>
            <a:lvl6pPr marL="1392980" indent="0">
              <a:buNone/>
              <a:defRPr sz="975" b="1"/>
            </a:lvl6pPr>
            <a:lvl7pPr marL="1671576" indent="0">
              <a:buNone/>
              <a:defRPr sz="975" b="1"/>
            </a:lvl7pPr>
            <a:lvl8pPr marL="1950173" indent="0">
              <a:buNone/>
              <a:defRPr sz="975" b="1"/>
            </a:lvl8pPr>
            <a:lvl9pPr marL="2228768" indent="0">
              <a:buNone/>
              <a:defRPr sz="9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</p:spPr>
        <p:txBody>
          <a:bodyPr/>
          <a:lstStyle>
            <a:lvl1pPr>
              <a:defRPr sz="1462"/>
            </a:lvl1pPr>
            <a:lvl2pPr>
              <a:defRPr sz="1219"/>
            </a:lvl2pPr>
            <a:lvl3pPr>
              <a:defRPr sz="1097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0AA3-939F-4032-8BA5-0997E7667192}" type="datetime1">
              <a:rPr lang="zh-TW" altLang="en-US" smtClean="0"/>
              <a:pPr/>
              <a:t>2021/11/29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7A48-CE7B-45D4-A892-5BC309A9DA59}" type="datetime1">
              <a:rPr lang="zh-TW" altLang="en-US" smtClean="0"/>
              <a:pPr/>
              <a:t>2021/11/29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2A0E-6359-4DD7-BE75-2B02A139585A}" type="datetime1">
              <a:rPr lang="zh-TW" altLang="en-US" smtClean="0"/>
              <a:pPr/>
              <a:t>2021/11/29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4" y="273050"/>
            <a:ext cx="3259006" cy="1162050"/>
          </a:xfrm>
        </p:spPr>
        <p:txBody>
          <a:bodyPr anchor="b"/>
          <a:lstStyle>
            <a:lvl1pPr algn="l">
              <a:defRPr sz="1219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972" y="273057"/>
            <a:ext cx="5537729" cy="5853113"/>
          </a:xfrm>
        </p:spPr>
        <p:txBody>
          <a:bodyPr/>
          <a:lstStyle>
            <a:lvl1pPr>
              <a:defRPr sz="1950"/>
            </a:lvl1pPr>
            <a:lvl2pPr>
              <a:defRPr sz="1706"/>
            </a:lvl2pPr>
            <a:lvl3pPr>
              <a:defRPr sz="1462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4" y="1435103"/>
            <a:ext cx="3259006" cy="4691063"/>
          </a:xfrm>
        </p:spPr>
        <p:txBody>
          <a:bodyPr/>
          <a:lstStyle>
            <a:lvl1pPr marL="0" indent="0">
              <a:buNone/>
              <a:defRPr sz="854"/>
            </a:lvl1pPr>
            <a:lvl2pPr marL="278597" indent="0">
              <a:buNone/>
              <a:defRPr sz="731"/>
            </a:lvl2pPr>
            <a:lvl3pPr marL="557192" indent="0">
              <a:buNone/>
              <a:defRPr sz="610"/>
            </a:lvl3pPr>
            <a:lvl4pPr marL="835789" indent="0">
              <a:buNone/>
              <a:defRPr sz="548"/>
            </a:lvl4pPr>
            <a:lvl5pPr marL="1114384" indent="0">
              <a:buNone/>
              <a:defRPr sz="548"/>
            </a:lvl5pPr>
            <a:lvl6pPr marL="1392980" indent="0">
              <a:buNone/>
              <a:defRPr sz="548"/>
            </a:lvl6pPr>
            <a:lvl7pPr marL="1671576" indent="0">
              <a:buNone/>
              <a:defRPr sz="548"/>
            </a:lvl7pPr>
            <a:lvl8pPr marL="1950173" indent="0">
              <a:buNone/>
              <a:defRPr sz="548"/>
            </a:lvl8pPr>
            <a:lvl9pPr marL="2228768" indent="0">
              <a:buNone/>
              <a:defRPr sz="54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B55E-F037-4D40-9993-C620D5FA5BDF}" type="datetime1">
              <a:rPr lang="zh-TW" altLang="en-US" smtClean="0"/>
              <a:pPr/>
              <a:t>2021/11/29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 userDrawn="1"/>
        </p:nvGrpSpPr>
        <p:grpSpPr>
          <a:xfrm>
            <a:off x="0" y="6572272"/>
            <a:ext cx="9906000" cy="285728"/>
            <a:chOff x="0" y="6572272"/>
            <a:chExt cx="9144000" cy="285728"/>
          </a:xfrm>
        </p:grpSpPr>
        <p:sp>
          <p:nvSpPr>
            <p:cNvPr id="26" name="矩形 25"/>
            <p:cNvSpPr/>
            <p:nvPr userDrawn="1"/>
          </p:nvSpPr>
          <p:spPr>
            <a:xfrm rot="16200000" flipH="1">
              <a:off x="4524750" y="2142021"/>
              <a:ext cx="94499" cy="9144000"/>
            </a:xfrm>
            <a:prstGeom prst="rect">
              <a:avLst/>
            </a:prstGeom>
            <a:gradFill flip="none" rotWithShape="1">
              <a:gsLst>
                <a:gs pos="50000">
                  <a:srgbClr val="E33959">
                    <a:alpha val="30000"/>
                  </a:srgbClr>
                </a:gs>
                <a:gs pos="100000">
                  <a:srgbClr val="F2D2D2">
                    <a:alpha val="3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97"/>
            </a:p>
          </p:txBody>
        </p:sp>
        <p:sp>
          <p:nvSpPr>
            <p:cNvPr id="27" name="矩形 26"/>
            <p:cNvSpPr/>
            <p:nvPr userDrawn="1"/>
          </p:nvSpPr>
          <p:spPr>
            <a:xfrm flipH="1">
              <a:off x="0" y="6761268"/>
              <a:ext cx="9144000" cy="96732"/>
            </a:xfrm>
            <a:prstGeom prst="rect">
              <a:avLst/>
            </a:prstGeom>
            <a:gradFill flip="none" rotWithShape="1">
              <a:gsLst>
                <a:gs pos="0">
                  <a:srgbClr val="35DB80">
                    <a:alpha val="30000"/>
                  </a:srgbClr>
                </a:gs>
                <a:gs pos="100000">
                  <a:srgbClr val="9EFCC9">
                    <a:alpha val="3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97"/>
            </a:p>
          </p:txBody>
        </p:sp>
        <p:sp>
          <p:nvSpPr>
            <p:cNvPr id="28" name="矩形 27"/>
            <p:cNvSpPr/>
            <p:nvPr userDrawn="1"/>
          </p:nvSpPr>
          <p:spPr>
            <a:xfrm flipH="1">
              <a:off x="34" y="6572272"/>
              <a:ext cx="9143966" cy="94497"/>
            </a:xfrm>
            <a:prstGeom prst="rect">
              <a:avLst/>
            </a:prstGeom>
            <a:gradFill flip="none" rotWithShape="1">
              <a:gsLst>
                <a:gs pos="0">
                  <a:srgbClr val="6CB7EA">
                    <a:alpha val="29000"/>
                  </a:srgbClr>
                </a:gs>
                <a:gs pos="100000">
                  <a:srgbClr val="9BE5FF">
                    <a:alpha val="29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97"/>
            </a:p>
          </p:txBody>
        </p:sp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1766659" y="274638"/>
            <a:ext cx="76440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0" name="Rectangle 13"/>
          <p:cNvSpPr>
            <a:spLocks noChangeArrowheads="1"/>
          </p:cNvSpPr>
          <p:nvPr userDrawn="1"/>
        </p:nvSpPr>
        <p:spPr bwMode="auto">
          <a:xfrm>
            <a:off x="1547790" y="6669461"/>
            <a:ext cx="5107817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731" b="1" dirty="0">
                <a:solidFill>
                  <a:schemeClr val="tx1"/>
                </a:solidFill>
                <a:latin typeface="Arial" charset="0"/>
              </a:rPr>
              <a:t>Department of Electronics Engineering, National </a:t>
            </a:r>
            <a:r>
              <a:rPr lang="en-US" altLang="zh-TW" sz="731" b="1" dirty="0" err="1">
                <a:solidFill>
                  <a:schemeClr val="tx1"/>
                </a:solidFill>
                <a:latin typeface="Arial" charset="0"/>
              </a:rPr>
              <a:t>ChiaoTung</a:t>
            </a:r>
            <a:r>
              <a:rPr lang="en-US" altLang="zh-TW" sz="731" b="1" dirty="0">
                <a:solidFill>
                  <a:schemeClr val="tx1"/>
                </a:solidFill>
                <a:latin typeface="Arial" charset="0"/>
              </a:rPr>
              <a:t> University</a:t>
            </a:r>
          </a:p>
        </p:txBody>
      </p:sp>
      <p:sp>
        <p:nvSpPr>
          <p:cNvPr id="311" name="Rectangle 14"/>
          <p:cNvSpPr>
            <a:spLocks noChangeArrowheads="1"/>
          </p:cNvSpPr>
          <p:nvPr userDrawn="1"/>
        </p:nvSpPr>
        <p:spPr bwMode="auto">
          <a:xfrm>
            <a:off x="6810392" y="6669462"/>
            <a:ext cx="2691473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731" b="1" dirty="0">
                <a:solidFill>
                  <a:schemeClr val="tx1"/>
                </a:solidFill>
                <a:latin typeface="Arial" charset="0"/>
              </a:rPr>
              <a:t>VLSI Design Automation LAB</a:t>
            </a:r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309530" y="6572272"/>
            <a:ext cx="1083476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1" b="1">
                <a:solidFill>
                  <a:schemeClr val="tx1"/>
                </a:solidFill>
              </a:defRPr>
            </a:lvl1pPr>
          </a:lstStyle>
          <a:p>
            <a:fld id="{35B07318-C4B2-4F6E-AD55-9E1289EBCF6A}" type="datetime1">
              <a:rPr lang="zh-TW" altLang="en-US" smtClean="0"/>
              <a:pPr/>
              <a:t>2021/11/29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9395285" y="6565952"/>
            <a:ext cx="433359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1" b="1">
                <a:solidFill>
                  <a:schemeClr val="tx1"/>
                </a:solidFill>
              </a:defRPr>
            </a:lvl1pPr>
          </a:lstStyle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309" name="群組 308"/>
          <p:cNvGrpSpPr/>
          <p:nvPr userDrawn="1"/>
        </p:nvGrpSpPr>
        <p:grpSpPr>
          <a:xfrm>
            <a:off x="0" y="0"/>
            <a:ext cx="9906000" cy="142852"/>
            <a:chOff x="285720" y="2694619"/>
            <a:chExt cx="6715172" cy="138239"/>
          </a:xfrm>
        </p:grpSpPr>
        <p:sp>
          <p:nvSpPr>
            <p:cNvPr id="303" name="矩形 302"/>
            <p:cNvSpPr/>
            <p:nvPr userDrawn="1"/>
          </p:nvSpPr>
          <p:spPr>
            <a:xfrm rot="5400000">
              <a:off x="3620446" y="-594387"/>
              <a:ext cx="45720" cy="6715172"/>
            </a:xfrm>
            <a:prstGeom prst="rect">
              <a:avLst/>
            </a:prstGeom>
            <a:gradFill flip="none" rotWithShape="1">
              <a:gsLst>
                <a:gs pos="50000">
                  <a:srgbClr val="E33959"/>
                </a:gs>
                <a:gs pos="100000">
                  <a:srgbClr val="F2D2D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97"/>
            </a:p>
          </p:txBody>
        </p:sp>
        <p:sp>
          <p:nvSpPr>
            <p:cNvPr id="305" name="矩形 304"/>
            <p:cNvSpPr/>
            <p:nvPr userDrawn="1"/>
          </p:nvSpPr>
          <p:spPr>
            <a:xfrm>
              <a:off x="285720" y="2786058"/>
              <a:ext cx="6715172" cy="46800"/>
            </a:xfrm>
            <a:prstGeom prst="rect">
              <a:avLst/>
            </a:prstGeom>
            <a:gradFill flip="none" rotWithShape="1">
              <a:gsLst>
                <a:gs pos="0">
                  <a:srgbClr val="35DB80"/>
                </a:gs>
                <a:gs pos="100000">
                  <a:srgbClr val="9EFCC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97"/>
            </a:p>
          </p:txBody>
        </p:sp>
        <p:sp>
          <p:nvSpPr>
            <p:cNvPr id="302" name="矩形 301"/>
            <p:cNvSpPr/>
            <p:nvPr userDrawn="1"/>
          </p:nvSpPr>
          <p:spPr>
            <a:xfrm>
              <a:off x="285720" y="2694619"/>
              <a:ext cx="6715147" cy="45719"/>
            </a:xfrm>
            <a:prstGeom prst="rect">
              <a:avLst/>
            </a:prstGeom>
            <a:gradFill flip="none" rotWithShape="1">
              <a:gsLst>
                <a:gs pos="0">
                  <a:srgbClr val="6CB7EA"/>
                </a:gs>
                <a:gs pos="100000">
                  <a:srgbClr val="9BE5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97"/>
            </a:p>
          </p:txBody>
        </p:sp>
      </p:grpSp>
      <p:grpSp>
        <p:nvGrpSpPr>
          <p:cNvPr id="21" name="群組 20"/>
          <p:cNvGrpSpPr/>
          <p:nvPr userDrawn="1"/>
        </p:nvGrpSpPr>
        <p:grpSpPr>
          <a:xfrm rot="5400000">
            <a:off x="-3351660" y="3351628"/>
            <a:ext cx="6858000" cy="154748"/>
            <a:chOff x="285720" y="2694619"/>
            <a:chExt cx="6715172" cy="138239"/>
          </a:xfrm>
        </p:grpSpPr>
        <p:sp>
          <p:nvSpPr>
            <p:cNvPr id="22" name="矩形 21"/>
            <p:cNvSpPr/>
            <p:nvPr userDrawn="1"/>
          </p:nvSpPr>
          <p:spPr>
            <a:xfrm rot="5400000">
              <a:off x="3620446" y="-594387"/>
              <a:ext cx="45720" cy="6715172"/>
            </a:xfrm>
            <a:prstGeom prst="rect">
              <a:avLst/>
            </a:prstGeom>
            <a:gradFill flip="none" rotWithShape="1">
              <a:gsLst>
                <a:gs pos="50000">
                  <a:srgbClr val="E33959"/>
                </a:gs>
                <a:gs pos="100000">
                  <a:srgbClr val="F2D2D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97"/>
            </a:p>
          </p:txBody>
        </p:sp>
        <p:sp>
          <p:nvSpPr>
            <p:cNvPr id="23" name="矩形 22"/>
            <p:cNvSpPr/>
            <p:nvPr userDrawn="1"/>
          </p:nvSpPr>
          <p:spPr>
            <a:xfrm>
              <a:off x="285720" y="2786058"/>
              <a:ext cx="6715172" cy="46800"/>
            </a:xfrm>
            <a:prstGeom prst="rect">
              <a:avLst/>
            </a:prstGeom>
            <a:gradFill flip="none" rotWithShape="1">
              <a:gsLst>
                <a:gs pos="0">
                  <a:srgbClr val="35DB80"/>
                </a:gs>
                <a:gs pos="100000">
                  <a:srgbClr val="9EFCC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97"/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285720" y="2694619"/>
              <a:ext cx="6715147" cy="45719"/>
            </a:xfrm>
            <a:prstGeom prst="rect">
              <a:avLst/>
            </a:prstGeom>
            <a:gradFill flip="none" rotWithShape="1">
              <a:gsLst>
                <a:gs pos="0">
                  <a:srgbClr val="6CB7EA"/>
                </a:gs>
                <a:gs pos="100000">
                  <a:srgbClr val="9BE5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97"/>
            </a:p>
          </p:txBody>
        </p:sp>
      </p:grpSp>
      <p:pic>
        <p:nvPicPr>
          <p:cNvPr id="20" name="圖片 19" descr="logo2拷貝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32141" y="214292"/>
            <a:ext cx="1457095" cy="14607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343" y="407100"/>
            <a:ext cx="900714" cy="90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0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hdr="0" ftr="0"/>
  <p:txStyles>
    <p:titleStyle>
      <a:lvl1pPr algn="ctr" defTabSz="557192" rtl="0" eaLnBrk="1" latinLnBrk="0" hangingPunct="1">
        <a:spcBef>
          <a:spcPct val="0"/>
        </a:spcBef>
        <a:buNone/>
        <a:defRPr sz="26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947" indent="-208947" algn="l" defTabSz="557192" rtl="0" eaLnBrk="1" latinLnBrk="0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52720" indent="-174123" algn="l" defTabSz="557192" rtl="0" eaLnBrk="1" latinLnBrk="0" hangingPunct="1">
        <a:spcBef>
          <a:spcPct val="20000"/>
        </a:spcBef>
        <a:buFont typeface="Arial" pitchFamily="34" charset="0"/>
        <a:buChar char="–"/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696491" indent="-139298" algn="l" defTabSz="557192" rtl="0" eaLnBrk="1" latinLnBrk="0" hangingPunct="1">
        <a:spcBef>
          <a:spcPct val="20000"/>
        </a:spcBef>
        <a:buFont typeface="Arial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3pPr>
      <a:lvl4pPr marL="975086" indent="-139298" algn="l" defTabSz="557192" rtl="0" eaLnBrk="1" latinLnBrk="0" hangingPunct="1">
        <a:spcBef>
          <a:spcPct val="20000"/>
        </a:spcBef>
        <a:buFont typeface="Arial" pitchFamily="34" charset="0"/>
        <a:buChar char="–"/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53683" indent="-139298" algn="l" defTabSz="557192" rtl="0" eaLnBrk="1" latinLnBrk="0" hangingPunct="1">
        <a:spcBef>
          <a:spcPct val="20000"/>
        </a:spcBef>
        <a:buFont typeface="Arial" pitchFamily="34" charset="0"/>
        <a:buChar char="»"/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32279" indent="-139298" algn="l" defTabSz="557192" rtl="0" eaLnBrk="1" latinLnBrk="0" hangingPunct="1">
        <a:spcBef>
          <a:spcPct val="20000"/>
        </a:spcBef>
        <a:buFont typeface="Arial" pitchFamily="34" charset="0"/>
        <a:buChar char="•"/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10875" indent="-139298" algn="l" defTabSz="557192" rtl="0" eaLnBrk="1" latinLnBrk="0" hangingPunct="1">
        <a:spcBef>
          <a:spcPct val="20000"/>
        </a:spcBef>
        <a:buFont typeface="Arial" pitchFamily="34" charset="0"/>
        <a:buChar char="•"/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089471" indent="-139298" algn="l" defTabSz="557192" rtl="0" eaLnBrk="1" latinLnBrk="0" hangingPunct="1">
        <a:spcBef>
          <a:spcPct val="20000"/>
        </a:spcBef>
        <a:buFont typeface="Arial" pitchFamily="34" charset="0"/>
        <a:buChar char="•"/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368068" indent="-139298" algn="l" defTabSz="557192" rtl="0" eaLnBrk="1" latinLnBrk="0" hangingPunct="1">
        <a:spcBef>
          <a:spcPct val="20000"/>
        </a:spcBef>
        <a:buFont typeface="Arial" pitchFamily="34" charset="0"/>
        <a:buChar char="•"/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57192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1pPr>
      <a:lvl2pPr marL="278597" algn="l" defTabSz="557192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2pPr>
      <a:lvl3pPr marL="557192" algn="l" defTabSz="557192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3pPr>
      <a:lvl4pPr marL="835789" algn="l" defTabSz="557192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4pPr>
      <a:lvl5pPr marL="1114384" algn="l" defTabSz="557192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5pPr>
      <a:lvl6pPr marL="1392980" algn="l" defTabSz="557192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6pPr>
      <a:lvl7pPr marL="1671576" algn="l" defTabSz="557192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7pPr>
      <a:lvl8pPr marL="1950173" algn="l" defTabSz="557192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8pPr>
      <a:lvl9pPr marL="2228768" algn="l" defTabSz="557192" rtl="0" eaLnBrk="1" latinLnBrk="0" hangingPunct="1">
        <a:defRPr sz="10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1858565"/>
            <a:ext cx="8420100" cy="2290703"/>
          </a:xfrm>
        </p:spPr>
        <p:txBody>
          <a:bodyPr>
            <a:noAutofit/>
          </a:bodyPr>
          <a:lstStyle/>
          <a:p>
            <a:r>
              <a:rPr lang="en-US" altLang="zh-TW" sz="4400" b="1" dirty="0"/>
              <a:t>Verify</a:t>
            </a:r>
            <a:endParaRPr lang="zh-TW" altLang="en-US" sz="44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97109" y="3982422"/>
            <a:ext cx="8311782" cy="2290703"/>
          </a:xfrm>
        </p:spPr>
        <p:txBody>
          <a:bodyPr>
            <a:normAutofit/>
          </a:bodyPr>
          <a:lstStyle/>
          <a:p>
            <a:endParaRPr lang="en-US" altLang="zh-TW" sz="1600" dirty="0">
              <a:solidFill>
                <a:schemeClr val="tx1"/>
              </a:solidFill>
            </a:endParaRP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endParaRPr lang="en-US" altLang="zh-TW" sz="1200" dirty="0">
              <a:solidFill>
                <a:schemeClr val="tx1"/>
              </a:solidFill>
            </a:endParaRPr>
          </a:p>
          <a:p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2324-A29A-428A-A861-C95A872C8C7F}" type="datetime1">
              <a:rPr lang="zh-TW" altLang="en-US" smtClean="0"/>
              <a:pPr/>
              <a:t>2021/11/29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7622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1688" y="256953"/>
            <a:ext cx="7013333" cy="1308084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Outline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1776375"/>
            <a:ext cx="8915400" cy="452596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 How to use verify</a:t>
            </a:r>
          </a:p>
          <a:p>
            <a:endParaRPr lang="en-US" altLang="zh-TW" sz="3200" dirty="0"/>
          </a:p>
          <a:p>
            <a:r>
              <a:rPr lang="en-US" altLang="zh-TW" sz="3200" dirty="0"/>
              <a:t> Result</a:t>
            </a:r>
          </a:p>
          <a:p>
            <a:pPr lvl="1"/>
            <a:r>
              <a:rPr lang="en-US" altLang="zh-TW" sz="2000" dirty="0"/>
              <a:t> Wrong case</a:t>
            </a:r>
          </a:p>
          <a:p>
            <a:pPr lvl="1"/>
            <a:r>
              <a:rPr lang="en-US" altLang="zh-TW" sz="2000" dirty="0"/>
              <a:t> Correct result</a:t>
            </a:r>
          </a:p>
          <a:p>
            <a:pPr lvl="1"/>
            <a:endParaRPr lang="en-US" altLang="zh-TW" sz="1750" dirty="0"/>
          </a:p>
          <a:p>
            <a:endParaRPr lang="en-US" altLang="zh-TW" sz="2400" dirty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2021/11/29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7714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1688" y="292122"/>
            <a:ext cx="7013333" cy="1308084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How to use verify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1776375"/>
            <a:ext cx="8915400" cy="4525963"/>
          </a:xfrm>
        </p:spPr>
        <p:txBody>
          <a:bodyPr/>
          <a:lstStyle/>
          <a:p>
            <a:r>
              <a:rPr lang="en-US" altLang="zh-TW" dirty="0"/>
              <a:t> STEP1: Load the executable file into server</a:t>
            </a:r>
          </a:p>
          <a:p>
            <a:r>
              <a:rPr lang="en-US" altLang="zh-TW" dirty="0"/>
              <a:t> STEP2: Authority modified command: 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err="1"/>
              <a:t>chmod</a:t>
            </a:r>
            <a:r>
              <a:rPr lang="en-US" altLang="zh-TW" dirty="0"/>
              <a:t> 755</a:t>
            </a:r>
          </a:p>
          <a:p>
            <a:r>
              <a:rPr lang="en-US" altLang="zh-TW" dirty="0"/>
              <a:t> STEP3: Start to verify </a:t>
            </a:r>
          </a:p>
          <a:p>
            <a:pPr lvl="1"/>
            <a:r>
              <a:rPr lang="en-US" altLang="zh-TW" dirty="0"/>
              <a:t> ./verify [input file] [golden output file] [your output file]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2021/11/29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8C571DD-952B-44F8-9DC1-D7838D93A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83" y="4031667"/>
            <a:ext cx="6496434" cy="6282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CAAD6B3-FB52-43D1-924B-DA33B106DC77}"/>
              </a:ext>
            </a:extLst>
          </p:cNvPr>
          <p:cNvSpPr/>
          <p:nvPr/>
        </p:nvSpPr>
        <p:spPr>
          <a:xfrm>
            <a:off x="762875" y="4437356"/>
            <a:ext cx="397709" cy="211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F552DC-0420-4801-B97C-2FA7A1CC7D4A}"/>
              </a:ext>
            </a:extLst>
          </p:cNvPr>
          <p:cNvSpPr/>
          <p:nvPr/>
        </p:nvSpPr>
        <p:spPr>
          <a:xfrm>
            <a:off x="495299" y="4677208"/>
            <a:ext cx="3531577" cy="229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You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cannot execute the given 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730EFC0-2B82-4BFF-861F-E2F12576D8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268"/>
          <a:stretch/>
        </p:blipFill>
        <p:spPr>
          <a:xfrm>
            <a:off x="639783" y="4915226"/>
            <a:ext cx="6471188" cy="81736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6E6FF79-91FE-47B7-89F0-F8F71BA7B633}"/>
              </a:ext>
            </a:extLst>
          </p:cNvPr>
          <p:cNvSpPr/>
          <p:nvPr/>
        </p:nvSpPr>
        <p:spPr>
          <a:xfrm>
            <a:off x="762874" y="5512780"/>
            <a:ext cx="397709" cy="211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81D9BD-6B8C-4F80-ADB9-949E091067FA}"/>
              </a:ext>
            </a:extLst>
          </p:cNvPr>
          <p:cNvSpPr/>
          <p:nvPr/>
        </p:nvSpPr>
        <p:spPr>
          <a:xfrm>
            <a:off x="524903" y="5778789"/>
            <a:ext cx="2965643" cy="192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Now you can access the 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9622B0B-C184-434C-B22B-F9BC7BFDCC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86" b="9916"/>
          <a:stretch/>
        </p:blipFill>
        <p:spPr>
          <a:xfrm>
            <a:off x="639782" y="6044737"/>
            <a:ext cx="8892655" cy="1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213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1688" y="292122"/>
            <a:ext cx="7013333" cy="1308084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Result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1776375"/>
            <a:ext cx="8915400" cy="452596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 </a:t>
            </a:r>
            <a:r>
              <a:rPr lang="en-US" altLang="zh-TW" dirty="0"/>
              <a:t>Example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2021/11/29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19D3123-3B75-4B4B-96D1-BB5808322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784" y="2001251"/>
            <a:ext cx="1485714" cy="340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1E193BB-59CD-4554-BB3C-D4FACE351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806" y="4142506"/>
            <a:ext cx="1200471" cy="125874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F59CA8F-750E-4F1F-95A3-FE36F0574C67}"/>
              </a:ext>
            </a:extLst>
          </p:cNvPr>
          <p:cNvSpPr/>
          <p:nvPr/>
        </p:nvSpPr>
        <p:spPr>
          <a:xfrm>
            <a:off x="3406784" y="5566066"/>
            <a:ext cx="1485714" cy="285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2060"/>
                </a:solidFill>
              </a:rPr>
              <a:t>input.txt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283CF5-C925-4B2F-BF38-B58AE7DBF842}"/>
              </a:ext>
            </a:extLst>
          </p:cNvPr>
          <p:cNvSpPr/>
          <p:nvPr/>
        </p:nvSpPr>
        <p:spPr>
          <a:xfrm>
            <a:off x="6026806" y="5589279"/>
            <a:ext cx="1200472" cy="285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2060"/>
                </a:solidFill>
              </a:rPr>
              <a:t>output.txt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188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1688" y="292122"/>
            <a:ext cx="7013333" cy="1308084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Wrong case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1776375"/>
            <a:ext cx="8915400" cy="452596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 </a:t>
            </a:r>
            <a:r>
              <a:rPr lang="en-US" altLang="zh-TW" dirty="0"/>
              <a:t>Case1: Min. cost value is wrong in the first line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2021/11/29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F633DB5-9726-436E-93C1-6423F9D85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667" y="3240840"/>
            <a:ext cx="5763040" cy="99456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C6426EC-2DE5-4037-BAD3-03B7ED89B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293" y="3240840"/>
            <a:ext cx="1484809" cy="14038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3412FA9-5D6D-4F01-8F37-ABF48B2D83B3}"/>
              </a:ext>
            </a:extLst>
          </p:cNvPr>
          <p:cNvSpPr/>
          <p:nvPr/>
        </p:nvSpPr>
        <p:spPr>
          <a:xfrm>
            <a:off x="1037062" y="4820829"/>
            <a:ext cx="1485714" cy="285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2060"/>
                </a:solidFill>
              </a:rPr>
              <a:t>out_std.txt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645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1688" y="292122"/>
            <a:ext cx="7013333" cy="1308084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Wrong case 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1776375"/>
            <a:ext cx="8915400" cy="452596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 Case2: Number of added segments is wrong</a:t>
            </a:r>
          </a:p>
          <a:p>
            <a:r>
              <a:rPr lang="en-US" altLang="zh-TW" sz="2800" dirty="0"/>
              <a:t> Case3: Your added segments cost is not equal min. cost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2021/11/29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412FA9-5D6D-4F01-8F37-ABF48B2D83B3}"/>
              </a:ext>
            </a:extLst>
          </p:cNvPr>
          <p:cNvSpPr/>
          <p:nvPr/>
        </p:nvSpPr>
        <p:spPr>
          <a:xfrm>
            <a:off x="1037062" y="5031844"/>
            <a:ext cx="1485714" cy="285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2060"/>
                </a:solidFill>
              </a:rPr>
              <a:t>out_std.txt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8E038A3-5224-4358-8954-297ED8945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809" y="3144827"/>
            <a:ext cx="6543677" cy="230532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5587925-2E11-48E0-B25A-1D6CE4C43DAB}"/>
              </a:ext>
            </a:extLst>
          </p:cNvPr>
          <p:cNvSpPr/>
          <p:nvPr/>
        </p:nvSpPr>
        <p:spPr>
          <a:xfrm>
            <a:off x="851268" y="5779743"/>
            <a:ext cx="5716586" cy="366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It’s possible that you get multiple wrong case messages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1CF7B7F-5451-49E2-AA04-75F4B2664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75" y="3144827"/>
            <a:ext cx="1464401" cy="180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5225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1688" y="292122"/>
            <a:ext cx="7013333" cy="1308084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Wrong case 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1776375"/>
            <a:ext cx="8915400" cy="452596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800" dirty="0"/>
              <a:t>Case4: Targeted net doesn’t be connected completely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2021/11/29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412FA9-5D6D-4F01-8F37-ABF48B2D83B3}"/>
              </a:ext>
            </a:extLst>
          </p:cNvPr>
          <p:cNvSpPr/>
          <p:nvPr/>
        </p:nvSpPr>
        <p:spPr>
          <a:xfrm>
            <a:off x="1037062" y="5031844"/>
            <a:ext cx="1485714" cy="285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2060"/>
                </a:solidFill>
              </a:rPr>
              <a:t>out_std.txt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587925-2E11-48E0-B25A-1D6CE4C43DAB}"/>
              </a:ext>
            </a:extLst>
          </p:cNvPr>
          <p:cNvSpPr/>
          <p:nvPr/>
        </p:nvSpPr>
        <p:spPr>
          <a:xfrm>
            <a:off x="772137" y="5779743"/>
            <a:ext cx="5716586" cy="366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It’s possible that you get multiple wrong case messages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A1D77A0-165F-497A-B4C4-2580D7DE2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87" y="3679553"/>
            <a:ext cx="1471263" cy="12460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9520CB-F329-4A00-9019-FE8374139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300" y="2352069"/>
            <a:ext cx="6146546" cy="33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897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1688" y="292122"/>
            <a:ext cx="7013333" cy="1308084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Correct result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1776375"/>
            <a:ext cx="8915400" cy="452596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800" dirty="0"/>
              <a:t>Right answer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2021/11/29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412FA9-5D6D-4F01-8F37-ABF48B2D83B3}"/>
              </a:ext>
            </a:extLst>
          </p:cNvPr>
          <p:cNvSpPr/>
          <p:nvPr/>
        </p:nvSpPr>
        <p:spPr>
          <a:xfrm>
            <a:off x="1037062" y="5031844"/>
            <a:ext cx="1485714" cy="285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2060"/>
                </a:solidFill>
              </a:rPr>
              <a:t>out_std.txt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8C50B64-7B1C-411D-B7DA-A7D11C568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10" y="3429000"/>
            <a:ext cx="1471263" cy="15406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B6AB422-616F-4BA4-9C00-A7D2B26AE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124" y="3429000"/>
            <a:ext cx="6618161" cy="11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243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138882</TotalTime>
  <Words>199</Words>
  <Application>Microsoft Office PowerPoint</Application>
  <PresentationFormat>A4 紙張 (210x297 公釐)</PresentationFormat>
  <Paragraphs>65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Wingdings</vt:lpstr>
      <vt:lpstr>Office 佈景主題</vt:lpstr>
      <vt:lpstr>Verify</vt:lpstr>
      <vt:lpstr>Outline</vt:lpstr>
      <vt:lpstr>How to use verify</vt:lpstr>
      <vt:lpstr>Result</vt:lpstr>
      <vt:lpstr>Wrong case</vt:lpstr>
      <vt:lpstr>Wrong case </vt:lpstr>
      <vt:lpstr>Wrong case </vt:lpstr>
      <vt:lpstr>Correct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pychen</dc:creator>
  <cp:lastModifiedBy>顏綾君</cp:lastModifiedBy>
  <cp:revision>2021</cp:revision>
  <cp:lastPrinted>2020-06-08T04:39:55Z</cp:lastPrinted>
  <dcterms:created xsi:type="dcterms:W3CDTF">2015-05-23T06:57:52Z</dcterms:created>
  <dcterms:modified xsi:type="dcterms:W3CDTF">2021-11-29T08:16:44Z</dcterms:modified>
</cp:coreProperties>
</file>