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578F6-65AC-48FC-AF04-E13182272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708EBA-05D0-4EDF-8FF6-F12BC532E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311E2-F014-486F-813F-27C95598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26AEC2-C981-4630-B218-8240380E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CC85F-B5D4-4907-B5DD-D0A4A98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13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DACDE-E278-4863-A73A-0EEEE164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67F6E1-70A0-4AFB-8DAE-24B80FFEA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B07C5A-7724-4CD2-8609-26254CDC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D5CF16-93EB-4EF7-B004-6D1A80E0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653893-B051-478D-A62A-F03F698B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06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DC2BD3-36E7-49D1-AFE1-0C85A9BFF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C428CC-7F19-4D0C-AA8A-881F2931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950FF-AC66-453E-B036-913991E5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75FAC-A330-483C-8007-CA28929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1160C-33D4-4399-A761-3093B1F0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2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3AF11-0267-4EE7-8CA5-AD66A03C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1C895-7B42-4E52-B7F7-D753673ED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797DA2-6C57-428C-A3D4-D038A726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2216D-07DD-48AC-B346-8516BDA0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710AB-BBC4-4BFE-A6B8-47D96280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09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2F74C-7B17-4358-851B-0FA60310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F21796-2345-4607-A154-18450C9C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2FB2B-C1CD-4898-8101-77A5EE3A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75CFD-B1B4-4F46-94EE-D9676E4F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E653F4-3990-4F42-BC00-2B5CD00C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26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9663F-BC55-48B8-A1BA-B03238E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135B4-4806-456C-8430-9EE2C1DE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87CA89-B11C-4173-A84D-6C318213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D47D15-DE2F-447C-8210-7CEAFC07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0C7C33-14B0-4E59-883A-284530CD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55EFA-4EB5-4ECB-A479-EF61E699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CEF57-CBFB-479D-8ACB-068FAC35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6BDCA-084D-4656-9196-76B87BFC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4B2DAB-0B60-45BA-9EC3-E3EF058C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DE1C40-206C-4F78-AFDE-92A1A06C9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740B15-79DB-4806-9C59-435687341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BF5672-563C-4ACB-8F48-938C1C82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1E994C-ABF5-4CEA-9535-8603276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7FF9A9-56D4-41B4-A01D-89F32D5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C3820-C7A5-451E-A02C-7806817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88A668-9D7B-4721-A194-AD89C42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62EA7F-23B8-4679-BE46-A7327DC1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B0B92E-BFDB-464D-869E-D44655BD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25E42B-0ECA-440E-95C7-F54CA4A9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5BE71C-061D-45A2-99E2-FEC9C458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EA261-B7CD-4C43-BB7A-E3AD2A11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83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2F356-D2F6-45DB-845C-1DAEFB68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09C78-B612-4E98-AEA8-51314816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F36F78-03C8-48FA-9ED0-5EF41A2A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22502-745D-44F2-90BB-E6869357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58A7F-C271-48C0-AAAC-69901B1D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E2FF94-AF45-4E80-B7E6-C553DCFE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71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89166-393D-4023-A75C-FF383847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52D3C7-E6AA-48F9-B97B-EDC04064B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7F4094-4332-47F2-AB12-6E15EDAC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3C7A10-065E-479D-B9B3-DE4DBEAB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7D010-D761-4E91-B406-7F84B1FD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29B4C-1F3A-4A07-B5C1-27F823A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5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0588B7-A422-4D79-AB6E-5DFBC1F3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47C9D-55F5-48D0-828F-773D19E8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DFD7B9-D5F5-41EB-B78E-C3FA0A1D7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C06-F039-4717-8522-707A0C8FFD1A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32399-D786-415F-A0C5-B6686531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4ABDED-0F20-478A-8894-F759F7B4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BFF2-4143-4612-BDA6-3D38ED551A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1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EFF7E-85FC-4578-BDD1-6EAD3D8A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Full_Adder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0EE32BA-75D1-4F72-8F1C-8C2C586BD0AA}"/>
              </a:ext>
            </a:extLst>
          </p:cNvPr>
          <p:cNvGrpSpPr/>
          <p:nvPr/>
        </p:nvGrpSpPr>
        <p:grpSpPr>
          <a:xfrm>
            <a:off x="2275942" y="1690688"/>
            <a:ext cx="7640116" cy="4086795"/>
            <a:chOff x="2275942" y="1385602"/>
            <a:chExt cx="7640116" cy="40867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C8D642B-68C5-4EE2-98B7-2B208643A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942" y="1385602"/>
              <a:ext cx="7640116" cy="4086795"/>
            </a:xfrm>
            <a:prstGeom prst="rect">
              <a:avLst/>
            </a:prstGeom>
          </p:spPr>
        </p:pic>
        <p:sp>
          <p:nvSpPr>
            <p:cNvPr id="6" name="乘號 5">
              <a:extLst>
                <a:ext uri="{FF2B5EF4-FFF2-40B4-BE49-F238E27FC236}">
                  <a16:creationId xmlns:a16="http://schemas.microsoft.com/office/drawing/2014/main" id="{AB1F5844-16BF-45C3-AD24-2D693B6FA2C4}"/>
                </a:ext>
              </a:extLst>
            </p:cNvPr>
            <p:cNvSpPr/>
            <p:nvPr/>
          </p:nvSpPr>
          <p:spPr>
            <a:xfrm>
              <a:off x="5228946" y="2272683"/>
              <a:ext cx="239698" cy="239698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乘號 6">
              <a:extLst>
                <a:ext uri="{FF2B5EF4-FFF2-40B4-BE49-F238E27FC236}">
                  <a16:creationId xmlns:a16="http://schemas.microsoft.com/office/drawing/2014/main" id="{E388F55B-ABD6-44B6-A9B7-BE33BDE9F044}"/>
                </a:ext>
              </a:extLst>
            </p:cNvPr>
            <p:cNvSpPr/>
            <p:nvPr/>
          </p:nvSpPr>
          <p:spPr>
            <a:xfrm>
              <a:off x="7572502" y="2272683"/>
              <a:ext cx="239698" cy="239698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3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EFF7E-85FC-4578-BDD1-6EAD3D8A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Full_Adder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D36796-D5F7-4A1F-BFDB-67822015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1488667"/>
            <a:ext cx="7602011" cy="4058216"/>
          </a:xfrm>
          <a:prstGeom prst="rect">
            <a:avLst/>
          </a:prstGeom>
        </p:spPr>
      </p:pic>
      <p:sp>
        <p:nvSpPr>
          <p:cNvPr id="8" name="乘號 7">
            <a:extLst>
              <a:ext uri="{FF2B5EF4-FFF2-40B4-BE49-F238E27FC236}">
                <a16:creationId xmlns:a16="http://schemas.microsoft.com/office/drawing/2014/main" id="{2740F304-F2A1-43E9-B7A7-92916427D94A}"/>
              </a:ext>
            </a:extLst>
          </p:cNvPr>
          <p:cNvSpPr/>
          <p:nvPr/>
        </p:nvSpPr>
        <p:spPr>
          <a:xfrm>
            <a:off x="5175680" y="2338072"/>
            <a:ext cx="239698" cy="23969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08ADF98C-45AC-4881-8784-2CC579C56C3F}"/>
              </a:ext>
            </a:extLst>
          </p:cNvPr>
          <p:cNvSpPr/>
          <p:nvPr/>
        </p:nvSpPr>
        <p:spPr>
          <a:xfrm>
            <a:off x="7536342" y="2338072"/>
            <a:ext cx="239698" cy="23969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DE32CAE5-E9FF-4A41-AAF5-B4195532BEF7}"/>
              </a:ext>
            </a:extLst>
          </p:cNvPr>
          <p:cNvSpPr/>
          <p:nvPr/>
        </p:nvSpPr>
        <p:spPr>
          <a:xfrm rot="16200000">
            <a:off x="7275252" y="835980"/>
            <a:ext cx="239698" cy="4225768"/>
          </a:xfrm>
          <a:prstGeom prst="leftBrace">
            <a:avLst>
              <a:gd name="adj1" fmla="val 8333"/>
              <a:gd name="adj2" fmla="val 5021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384C1F-D345-402F-B428-B409AF7AD5AD}"/>
              </a:ext>
            </a:extLst>
          </p:cNvPr>
          <p:cNvSpPr txBox="1"/>
          <p:nvPr/>
        </p:nvSpPr>
        <p:spPr>
          <a:xfrm>
            <a:off x="6332246" y="3068713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Golden Circuit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3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EFF7E-85FC-4578-BDD1-6EAD3D8A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Full_Adder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12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Full_Adder</vt:lpstr>
      <vt:lpstr>Full_Adder</vt:lpstr>
      <vt:lpstr>Full_Adder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Full_Adder</dc:title>
  <dc:creator>USER</dc:creator>
  <cp:lastModifiedBy>USER</cp:lastModifiedBy>
  <cp:revision>3</cp:revision>
  <dcterms:created xsi:type="dcterms:W3CDTF">2022-06-06T10:44:12Z</dcterms:created>
  <dcterms:modified xsi:type="dcterms:W3CDTF">2022-06-06T20:13:30Z</dcterms:modified>
</cp:coreProperties>
</file>