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303" r:id="rId2"/>
    <p:sldId id="272" r:id="rId3"/>
    <p:sldId id="312" r:id="rId4"/>
    <p:sldId id="401" r:id="rId5"/>
    <p:sldId id="308" r:id="rId6"/>
    <p:sldId id="328" r:id="rId7"/>
    <p:sldId id="327" r:id="rId8"/>
    <p:sldId id="329" r:id="rId9"/>
    <p:sldId id="425" r:id="rId10"/>
    <p:sldId id="342" r:id="rId11"/>
    <p:sldId id="343" r:id="rId12"/>
    <p:sldId id="344" r:id="rId13"/>
    <p:sldId id="345" r:id="rId14"/>
    <p:sldId id="426" r:id="rId15"/>
    <p:sldId id="427" r:id="rId16"/>
    <p:sldId id="428" r:id="rId17"/>
    <p:sldId id="429" r:id="rId18"/>
    <p:sldId id="430" r:id="rId19"/>
    <p:sldId id="431" r:id="rId20"/>
    <p:sldId id="432" r:id="rId21"/>
    <p:sldId id="433" r:id="rId22"/>
    <p:sldId id="362" r:id="rId23"/>
    <p:sldId id="434" r:id="rId24"/>
    <p:sldId id="435" r:id="rId25"/>
    <p:sldId id="436" r:id="rId26"/>
    <p:sldId id="437" r:id="rId27"/>
    <p:sldId id="438" r:id="rId28"/>
    <p:sldId id="439" r:id="rId29"/>
    <p:sldId id="385" r:id="rId30"/>
    <p:sldId id="440" r:id="rId31"/>
    <p:sldId id="441" r:id="rId32"/>
    <p:sldId id="442" r:id="rId33"/>
    <p:sldId id="443" r:id="rId34"/>
    <p:sldId id="444" r:id="rId35"/>
    <p:sldId id="377" r:id="rId36"/>
    <p:sldId id="355" r:id="rId37"/>
    <p:sldId id="418" r:id="rId38"/>
    <p:sldId id="412" r:id="rId39"/>
    <p:sldId id="419" r:id="rId40"/>
    <p:sldId id="378" r:id="rId41"/>
    <p:sldId id="424" r:id="rId42"/>
    <p:sldId id="445" r:id="rId43"/>
    <p:sldId id="403" r:id="rId44"/>
    <p:sldId id="402" r:id="rId45"/>
    <p:sldId id="326" r:id="rId4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53">
          <p15:clr>
            <a:srgbClr val="A4A3A4"/>
          </p15:clr>
        </p15:guide>
        <p15:guide id="2" pos="38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EF3F7"/>
    <a:srgbClr val="F1F1F1"/>
    <a:srgbClr val="00A9CE"/>
    <a:srgbClr val="E4F5F8"/>
    <a:srgbClr val="92D6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7" autoAdjust="0"/>
    <p:restoredTop sz="94681"/>
  </p:normalViewPr>
  <p:slideViewPr>
    <p:cSldViewPr snapToGrid="0">
      <p:cViewPr varScale="1">
        <p:scale>
          <a:sx n="138" d="100"/>
          <a:sy n="138" d="100"/>
        </p:scale>
        <p:origin x="192" y="776"/>
      </p:cViewPr>
      <p:guideLst>
        <p:guide orient="horz" pos="3153"/>
        <p:guide pos="38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8D07C0-EB1F-E74E-AF70-074EAAA88DD5}" type="datetimeFigureOut">
              <a:rPr lang="en-US" smtClean="0"/>
              <a:t>10/28/19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537C43-A11F-A24A-82EA-F0B3E89A1A8F}" type="slidenum">
              <a:rPr lang="en-US" smtClean="0"/>
              <a:t>‹#›</a:t>
            </a:fld>
            <a:endParaRPr lang="en-US"/>
          </a:p>
        </p:txBody>
      </p:sp>
    </p:spTree>
    <p:extLst>
      <p:ext uri="{BB962C8B-B14F-4D97-AF65-F5344CB8AC3E}">
        <p14:creationId xmlns:p14="http://schemas.microsoft.com/office/powerpoint/2010/main" val="993215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2 | ArtsDesign">
    <p:spTree>
      <p:nvGrpSpPr>
        <p:cNvPr id="1" name=""/>
        <p:cNvGrpSpPr/>
        <p:nvPr/>
      </p:nvGrpSpPr>
      <p:grpSpPr>
        <a:xfrm>
          <a:off x="0" y="0"/>
          <a:ext cx="0" cy="0"/>
          <a:chOff x="0" y="0"/>
          <a:chExt cx="0" cy="0"/>
        </a:xfrm>
      </p:grpSpPr>
      <p:sp>
        <p:nvSpPr>
          <p:cNvPr id="25" name="Rectangle 24"/>
          <p:cNvSpPr/>
          <p:nvPr userDrawn="1"/>
        </p:nvSpPr>
        <p:spPr>
          <a:xfrm>
            <a:off x="0" y="1716833"/>
            <a:ext cx="9144000" cy="342666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Subtitle 2"/>
          <p:cNvSpPr>
            <a:spLocks noGrp="1"/>
          </p:cNvSpPr>
          <p:nvPr userDrawn="1">
            <p:ph type="subTitle" idx="1" hasCustomPrompt="1"/>
          </p:nvPr>
        </p:nvSpPr>
        <p:spPr>
          <a:xfrm>
            <a:off x="467544" y="2494253"/>
            <a:ext cx="8102828" cy="504056"/>
          </a:xfrm>
        </p:spPr>
        <p:txBody>
          <a:bodyPr>
            <a:noAutofit/>
          </a:bodyPr>
          <a:lstStyle>
            <a:lvl1pPr marL="0" indent="0" algn="l">
              <a:lnSpc>
                <a:spcPct val="70000"/>
              </a:lnSpc>
              <a:buNone/>
              <a:defRPr sz="3200" b="1" cap="all" baseline="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Document Title</a:t>
            </a:r>
          </a:p>
        </p:txBody>
      </p:sp>
      <p:cxnSp>
        <p:nvCxnSpPr>
          <p:cNvPr id="12" name="Straight Connector 11"/>
          <p:cNvCxnSpPr/>
          <p:nvPr userDrawn="1"/>
        </p:nvCxnSpPr>
        <p:spPr>
          <a:xfrm>
            <a:off x="575267" y="3695303"/>
            <a:ext cx="145117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userDrawn="1">
            <p:ph type="body" sz="quarter" idx="12" hasCustomPrompt="1"/>
          </p:nvPr>
        </p:nvSpPr>
        <p:spPr>
          <a:xfrm>
            <a:off x="466726" y="3066002"/>
            <a:ext cx="8103644" cy="417420"/>
          </a:xfrm>
        </p:spPr>
        <p:txBody>
          <a:bodyPr>
            <a:normAutofit/>
          </a:bodyPr>
          <a:lstStyle>
            <a:lvl1pPr marL="0" indent="0">
              <a:lnSpc>
                <a:spcPct val="70000"/>
              </a:lnSpc>
              <a:buNone/>
              <a:defRPr sz="2400">
                <a:solidFill>
                  <a:schemeClr val="bg2"/>
                </a:solidFill>
              </a:defRPr>
            </a:lvl1pPr>
          </a:lstStyle>
          <a:p>
            <a:pPr lvl="0"/>
            <a:r>
              <a:rPr lang="en-AU" dirty="0"/>
              <a:t>Subtitle</a:t>
            </a:r>
          </a:p>
        </p:txBody>
      </p:sp>
      <p:sp>
        <p:nvSpPr>
          <p:cNvPr id="6" name="Text Placeholder 5"/>
          <p:cNvSpPr>
            <a:spLocks noGrp="1"/>
          </p:cNvSpPr>
          <p:nvPr userDrawn="1">
            <p:ph type="body" sz="quarter" idx="13" hasCustomPrompt="1"/>
          </p:nvPr>
        </p:nvSpPr>
        <p:spPr>
          <a:xfrm>
            <a:off x="470016" y="3695303"/>
            <a:ext cx="8100356" cy="540340"/>
          </a:xfrm>
        </p:spPr>
        <p:txBody>
          <a:bodyPr>
            <a:normAutofit/>
          </a:bodyPr>
          <a:lstStyle>
            <a:lvl1pPr marL="0" indent="0">
              <a:buNone/>
              <a:defRPr sz="1800">
                <a:solidFill>
                  <a:schemeClr val="bg2"/>
                </a:solidFill>
                <a:latin typeface="+mj-lt"/>
              </a:defRPr>
            </a:lvl1pPr>
          </a:lstStyle>
          <a:p>
            <a:pPr lvl="0"/>
            <a:r>
              <a:rPr lang="en-US" dirty="0"/>
              <a:t>Lecturer/Presenter</a:t>
            </a:r>
            <a:endParaRPr lang="en-AU"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910519" y="4339896"/>
            <a:ext cx="4659853" cy="283118"/>
          </a:xfrm>
          <a:prstGeom prst="rect">
            <a:avLst/>
          </a:prstGeom>
        </p:spPr>
      </p:pic>
      <p:pic>
        <p:nvPicPr>
          <p:cNvPr id="14" name="Picture 13"/>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56486" y="4421307"/>
            <a:ext cx="1423464" cy="149228"/>
          </a:xfrm>
          <a:prstGeom prst="rect">
            <a:avLst/>
          </a:prstGeom>
        </p:spPr>
      </p:pic>
      <p:pic>
        <p:nvPicPr>
          <p:cNvPr id="27" name="Picture 26"/>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0" y="4000"/>
            <a:ext cx="9144000" cy="2169414"/>
          </a:xfrm>
          <a:prstGeom prst="rect">
            <a:avLst/>
          </a:prstGeom>
        </p:spPr>
      </p:pic>
      <p:sp>
        <p:nvSpPr>
          <p:cNvPr id="13" name="Text Placeholder 4">
            <a:extLst>
              <a:ext uri="{FF2B5EF4-FFF2-40B4-BE49-F238E27FC236}">
                <a16:creationId xmlns:a16="http://schemas.microsoft.com/office/drawing/2014/main" id="{4DCCA3B0-C61A-D940-A0F7-D3630FB6B071}"/>
              </a:ext>
            </a:extLst>
          </p:cNvPr>
          <p:cNvSpPr>
            <a:spLocks noGrp="1"/>
          </p:cNvSpPr>
          <p:nvPr>
            <p:ph type="body" sz="quarter" idx="14" hasCustomPrompt="1"/>
          </p:nvPr>
        </p:nvSpPr>
        <p:spPr>
          <a:xfrm>
            <a:off x="468505" y="502030"/>
            <a:ext cx="4051738" cy="371273"/>
          </a:xfrm>
        </p:spPr>
        <p:txBody>
          <a:bodyPr>
            <a:noAutofit/>
          </a:bodyPr>
          <a:lstStyle>
            <a:lvl1pPr marL="0" indent="0">
              <a:lnSpc>
                <a:spcPct val="70000"/>
              </a:lnSpc>
              <a:buNone/>
              <a:defRPr sz="1500" b="1" spc="-20" baseline="0">
                <a:solidFill>
                  <a:schemeClr val="accent2"/>
                </a:solidFill>
              </a:defRPr>
            </a:lvl1pPr>
          </a:lstStyle>
          <a:p>
            <a:pPr lvl="0"/>
            <a:r>
              <a:rPr lang="en-US" noProof="0" dirty="0"/>
              <a:t>Insert unit/course name here</a:t>
            </a:r>
          </a:p>
          <a:p>
            <a:pPr lvl="0"/>
            <a:r>
              <a:rPr lang="en-US" dirty="0"/>
              <a:t>Line #</a:t>
            </a:r>
            <a:endParaRPr lang="en-AU" dirty="0"/>
          </a:p>
        </p:txBody>
      </p:sp>
      <p:sp>
        <p:nvSpPr>
          <p:cNvPr id="15" name="Text Placeholder 4">
            <a:extLst>
              <a:ext uri="{FF2B5EF4-FFF2-40B4-BE49-F238E27FC236}">
                <a16:creationId xmlns:a16="http://schemas.microsoft.com/office/drawing/2014/main" id="{050DB3D2-A019-A946-96B3-BBFAA0ED0032}"/>
              </a:ext>
            </a:extLst>
          </p:cNvPr>
          <p:cNvSpPr>
            <a:spLocks noGrp="1"/>
          </p:cNvSpPr>
          <p:nvPr>
            <p:ph type="body" sz="quarter" idx="15" hasCustomPrompt="1"/>
          </p:nvPr>
        </p:nvSpPr>
        <p:spPr>
          <a:xfrm>
            <a:off x="466726" y="891536"/>
            <a:ext cx="4052965" cy="195943"/>
          </a:xfrm>
        </p:spPr>
        <p:txBody>
          <a:bodyPr>
            <a:noAutofit/>
          </a:bodyPr>
          <a:lstStyle>
            <a:lvl1pPr marL="0" indent="0">
              <a:buNone/>
              <a:defRPr sz="1200" baseline="0">
                <a:solidFill>
                  <a:schemeClr val="accent2"/>
                </a:solidFill>
              </a:defRPr>
            </a:lvl1pPr>
          </a:lstStyle>
          <a:p>
            <a:pPr lvl="0"/>
            <a:r>
              <a:rPr lang="en-US" dirty="0"/>
              <a:t>XX Month 2018 Week XX</a:t>
            </a:r>
            <a:endParaRPr lang="en-AU" dirty="0"/>
          </a:p>
        </p:txBody>
      </p:sp>
    </p:spTree>
    <p:extLst>
      <p:ext uri="{BB962C8B-B14F-4D97-AF65-F5344CB8AC3E}">
        <p14:creationId xmlns:p14="http://schemas.microsoft.com/office/powerpoint/2010/main" val="2025370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Grey 7">
    <p:bg>
      <p:bgPr>
        <a:solidFill>
          <a:srgbClr val="F1F1F1"/>
        </a:solidFill>
        <a:effectLst/>
      </p:bgPr>
    </p:bg>
    <p:spTree>
      <p:nvGrpSpPr>
        <p:cNvPr id="1" name=""/>
        <p:cNvGrpSpPr/>
        <p:nvPr/>
      </p:nvGrpSpPr>
      <p:grpSpPr>
        <a:xfrm>
          <a:off x="0" y="0"/>
          <a:ext cx="0" cy="0"/>
          <a:chOff x="0" y="0"/>
          <a:chExt cx="0" cy="0"/>
        </a:xfrm>
      </p:grpSpPr>
      <p:sp>
        <p:nvSpPr>
          <p:cNvPr id="16" name="Text Placeholder 12"/>
          <p:cNvSpPr>
            <a:spLocks noGrp="1"/>
          </p:cNvSpPr>
          <p:nvPr>
            <p:ph type="body" sz="quarter" idx="33" hasCustomPrompt="1"/>
          </p:nvPr>
        </p:nvSpPr>
        <p:spPr>
          <a:xfrm>
            <a:off x="4918582" y="3297979"/>
            <a:ext cx="3649603" cy="234930"/>
          </a:xfrm>
        </p:spPr>
        <p:txBody>
          <a:bodyPr numCol="1">
            <a:noAutofit/>
          </a:bodyPr>
          <a:lstStyle>
            <a:lvl1pPr marL="0" indent="0" algn="l">
              <a:lnSpc>
                <a:spcPct val="70000"/>
              </a:lnSpc>
              <a:buNone/>
              <a:defRPr sz="2400" b="1" cap="none" baseline="0">
                <a:solidFill>
                  <a:schemeClr val="accent1"/>
                </a:solidFill>
                <a:latin typeface="+mj-lt"/>
              </a:defRPr>
            </a:lvl1pPr>
            <a:lvl5pPr>
              <a:defRPr/>
            </a:lvl5pPr>
          </a:lstStyle>
          <a:p>
            <a:pPr lvl="0"/>
            <a:r>
              <a:rPr lang="en-US" dirty="0"/>
              <a:t>Heading 2</a:t>
            </a:r>
          </a:p>
        </p:txBody>
      </p:sp>
      <p:sp>
        <p:nvSpPr>
          <p:cNvPr id="17" name="Text Placeholder 12"/>
          <p:cNvSpPr>
            <a:spLocks noGrp="1"/>
          </p:cNvSpPr>
          <p:nvPr>
            <p:ph type="body" sz="quarter" idx="29" hasCustomPrompt="1"/>
          </p:nvPr>
        </p:nvSpPr>
        <p:spPr>
          <a:xfrm>
            <a:off x="4932218" y="2027609"/>
            <a:ext cx="3635968" cy="244272"/>
          </a:xfrm>
        </p:spPr>
        <p:txBody>
          <a:bodyPr numCol="1">
            <a:noAutofit/>
          </a:bodyPr>
          <a:lstStyle>
            <a:lvl1pPr marL="0" indent="0" algn="l">
              <a:lnSpc>
                <a:spcPct val="70000"/>
              </a:lnSpc>
              <a:buNone/>
              <a:defRPr sz="2400" b="1" cap="none" baseline="0">
                <a:solidFill>
                  <a:schemeClr val="accent1"/>
                </a:solidFill>
                <a:latin typeface="+mj-lt"/>
              </a:defRPr>
            </a:lvl1pPr>
            <a:lvl5pPr>
              <a:defRPr/>
            </a:lvl5pPr>
          </a:lstStyle>
          <a:p>
            <a:pPr lvl="0"/>
            <a:r>
              <a:rPr lang="en-US" dirty="0"/>
              <a:t>Heading 2</a:t>
            </a:r>
          </a:p>
        </p:txBody>
      </p:sp>
      <p:sp>
        <p:nvSpPr>
          <p:cNvPr id="18" name="Picture Placeholder 3"/>
          <p:cNvSpPr>
            <a:spLocks noGrp="1"/>
          </p:cNvSpPr>
          <p:nvPr>
            <p:ph type="pic" sz="quarter" idx="26"/>
          </p:nvPr>
        </p:nvSpPr>
        <p:spPr>
          <a:xfrm>
            <a:off x="571500" y="1419647"/>
            <a:ext cx="4180610" cy="3277044"/>
          </a:xfrm>
        </p:spPr>
        <p:txBody>
          <a:bodyPr/>
          <a:lstStyle>
            <a:lvl1pPr marL="0" indent="0">
              <a:buNone/>
              <a:defRPr/>
            </a:lvl1pPr>
          </a:lstStyle>
          <a:p>
            <a:r>
              <a:rPr lang="en-US"/>
              <a:t>Click icon to add picture</a:t>
            </a:r>
            <a:endParaRPr lang="en-AU" dirty="0"/>
          </a:p>
        </p:txBody>
      </p:sp>
      <p:sp>
        <p:nvSpPr>
          <p:cNvPr id="19" name="Text Placeholder 12"/>
          <p:cNvSpPr>
            <a:spLocks noGrp="1"/>
          </p:cNvSpPr>
          <p:nvPr>
            <p:ph type="body" sz="quarter" idx="31" hasCustomPrompt="1"/>
          </p:nvPr>
        </p:nvSpPr>
        <p:spPr>
          <a:xfrm>
            <a:off x="4932218" y="1419647"/>
            <a:ext cx="3635968" cy="370227"/>
          </a:xfrm>
        </p:spPr>
        <p:txBody>
          <a:bodyPr numCol="1">
            <a:noAutofit/>
          </a:bodyPr>
          <a:lstStyle>
            <a:lvl1pPr marL="0" indent="0" algn="l">
              <a:lnSpc>
                <a:spcPct val="70000"/>
              </a:lnSpc>
              <a:buNone/>
              <a:defRPr sz="3200" b="1" cap="all" baseline="0">
                <a:solidFill>
                  <a:schemeClr val="accent1"/>
                </a:solidFill>
                <a:latin typeface="+mj-lt"/>
              </a:defRPr>
            </a:lvl1pPr>
            <a:lvl5pPr>
              <a:defRPr/>
            </a:lvl5pPr>
          </a:lstStyle>
          <a:p>
            <a:pPr lvl="0"/>
            <a:r>
              <a:rPr lang="en-US" dirty="0"/>
              <a:t>Heading 1</a:t>
            </a:r>
          </a:p>
        </p:txBody>
      </p:sp>
      <p:sp>
        <p:nvSpPr>
          <p:cNvPr id="20" name="Text Placeholder 20"/>
          <p:cNvSpPr>
            <a:spLocks noGrp="1"/>
          </p:cNvSpPr>
          <p:nvPr>
            <p:ph type="body" sz="quarter" idx="32" hasCustomPrompt="1"/>
          </p:nvPr>
        </p:nvSpPr>
        <p:spPr>
          <a:xfrm>
            <a:off x="4932218" y="2370979"/>
            <a:ext cx="3635968" cy="827901"/>
          </a:xfrm>
        </p:spPr>
        <p:txBody>
          <a:bodyPr numCol="1">
            <a:noAutofit/>
          </a:bodyPr>
          <a:lstStyle>
            <a:lvl1pPr marL="0" indent="0" algn="l">
              <a:buFont typeface="Arial" panose="020B0604020202020204" pitchFamily="34" charset="0"/>
              <a:buNone/>
              <a:defRPr sz="1800" baseline="0">
                <a:solidFill>
                  <a:schemeClr val="accent2"/>
                </a:solidFill>
              </a:defRPr>
            </a:lvl1pPr>
            <a:lvl5pPr>
              <a:defRPr/>
            </a:lvl5pPr>
          </a:lstStyle>
          <a:p>
            <a:pPr lvl="0"/>
            <a:r>
              <a:rPr lang="en-US" dirty="0"/>
              <a:t>Body text</a:t>
            </a:r>
          </a:p>
        </p:txBody>
      </p:sp>
      <p:pic>
        <p:nvPicPr>
          <p:cNvPr id="28" name="Picture 2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29"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30"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dirty="0"/>
              <a:t>XX Month 2018 Week XX</a:t>
            </a:r>
            <a:endParaRPr lang="en-AU" dirty="0"/>
          </a:p>
        </p:txBody>
      </p:sp>
      <p:cxnSp>
        <p:nvCxnSpPr>
          <p:cNvPr id="31" name="Straight Connector 30"/>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32" name="Text Placeholder 20"/>
          <p:cNvSpPr>
            <a:spLocks noGrp="1"/>
          </p:cNvSpPr>
          <p:nvPr>
            <p:ph type="body" sz="quarter" idx="25" hasCustomPrompt="1"/>
          </p:nvPr>
        </p:nvSpPr>
        <p:spPr>
          <a:xfrm>
            <a:off x="4932218" y="3632009"/>
            <a:ext cx="3635967" cy="1061119"/>
          </a:xfrm>
        </p:spPr>
        <p:txBody>
          <a:bodyPr numCol="1">
            <a:noAutofit/>
          </a:bodyPr>
          <a:lstStyle>
            <a:lvl1pPr marL="0" indent="0">
              <a:buFont typeface="Arial" panose="020B0604020202020204" pitchFamily="34" charset="0"/>
              <a:buNone/>
              <a:defRPr sz="1800" baseline="0">
                <a:solidFill>
                  <a:schemeClr val="accent2"/>
                </a:solidFill>
              </a:defRPr>
            </a:lvl1pPr>
            <a:lvl5pPr>
              <a:defRPr/>
            </a:lvl5pPr>
          </a:lstStyle>
          <a:p>
            <a:pPr lvl="0"/>
            <a:r>
              <a:rPr lang="en-US" dirty="0"/>
              <a:t>Body text</a:t>
            </a:r>
          </a:p>
        </p:txBody>
      </p:sp>
    </p:spTree>
    <p:extLst>
      <p:ext uri="{BB962C8B-B14F-4D97-AF65-F5344CB8AC3E}">
        <p14:creationId xmlns:p14="http://schemas.microsoft.com/office/powerpoint/2010/main" val="2072499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Grey 8">
    <p:bg>
      <p:bgPr>
        <a:solidFill>
          <a:srgbClr val="F1F1F1"/>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26"/>
          </p:nvPr>
        </p:nvSpPr>
        <p:spPr>
          <a:xfrm>
            <a:off x="571499" y="1402597"/>
            <a:ext cx="7998873" cy="3294094"/>
          </a:xfrm>
        </p:spPr>
        <p:txBody>
          <a:bodyPr/>
          <a:lstStyle>
            <a:lvl1pPr marL="0" indent="0">
              <a:buNone/>
              <a:defRPr/>
            </a:lvl1pPr>
          </a:lstStyle>
          <a:p>
            <a:r>
              <a:rPr lang="en-US"/>
              <a:t>Click icon to add picture</a:t>
            </a:r>
            <a:endParaRPr lang="en-AU" dirty="0"/>
          </a:p>
        </p:txBody>
      </p:sp>
      <p:pic>
        <p:nvPicPr>
          <p:cNvPr id="11" name="Picture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13"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14"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dirty="0"/>
              <a:t>XX Month 2018 Week XX</a:t>
            </a:r>
            <a:endParaRPr lang="en-AU" dirty="0"/>
          </a:p>
        </p:txBody>
      </p:sp>
      <p:cxnSp>
        <p:nvCxnSpPr>
          <p:cNvPr id="16" name="Straight Connector 15"/>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2238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Grey 9">
    <p:bg>
      <p:bgPr>
        <a:solidFill>
          <a:srgbClr val="F1F1F1"/>
        </a:solidFill>
        <a:effectLst/>
      </p:bgPr>
    </p:bg>
    <p:spTree>
      <p:nvGrpSpPr>
        <p:cNvPr id="1" name=""/>
        <p:cNvGrpSpPr/>
        <p:nvPr/>
      </p:nvGrpSpPr>
      <p:grpSpPr>
        <a:xfrm>
          <a:off x="0" y="0"/>
          <a:ext cx="0" cy="0"/>
          <a:chOff x="0" y="0"/>
          <a:chExt cx="0" cy="0"/>
        </a:xfrm>
      </p:grpSpPr>
      <p:sp>
        <p:nvSpPr>
          <p:cNvPr id="12" name="Media Placeholder 11"/>
          <p:cNvSpPr>
            <a:spLocks noGrp="1"/>
          </p:cNvSpPr>
          <p:nvPr>
            <p:ph type="media" sz="quarter" idx="27" hasCustomPrompt="1"/>
          </p:nvPr>
        </p:nvSpPr>
        <p:spPr>
          <a:xfrm>
            <a:off x="1523536" y="1273921"/>
            <a:ext cx="6094800" cy="3429000"/>
          </a:xfrm>
        </p:spPr>
        <p:txBody>
          <a:bodyPr anchor="t"/>
          <a:lstStyle>
            <a:lvl1pPr marL="0" indent="0" algn="ctr">
              <a:buNone/>
              <a:defRPr/>
            </a:lvl1pPr>
          </a:lstStyle>
          <a:p>
            <a:r>
              <a:rPr lang="en-US"/>
              <a:t>Insert Media</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8"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9"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dirty="0"/>
              <a:t>XX Month 2018 Week XX</a:t>
            </a:r>
            <a:endParaRPr lang="en-AU" dirty="0"/>
          </a:p>
        </p:txBody>
      </p:sp>
      <p:cxnSp>
        <p:nvCxnSpPr>
          <p:cNvPr id="10" name="Straight Connector 9"/>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40079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ey 10">
    <p:bg>
      <p:bgPr>
        <a:solidFill>
          <a:srgbClr val="F1F1F1"/>
        </a:solidFill>
        <a:effectLst/>
      </p:bgPr>
    </p:bg>
    <p:spTree>
      <p:nvGrpSpPr>
        <p:cNvPr id="1" name=""/>
        <p:cNvGrpSpPr/>
        <p:nvPr/>
      </p:nvGrpSpPr>
      <p:grpSpPr>
        <a:xfrm>
          <a:off x="0" y="0"/>
          <a:ext cx="0" cy="0"/>
          <a:chOff x="0" y="0"/>
          <a:chExt cx="0" cy="0"/>
        </a:xfrm>
      </p:grpSpPr>
      <p:sp>
        <p:nvSpPr>
          <p:cNvPr id="6" name="Text Placeholder 4"/>
          <p:cNvSpPr>
            <a:spLocks noGrp="1"/>
          </p:cNvSpPr>
          <p:nvPr>
            <p:ph type="body" sz="quarter" idx="14" hasCustomPrompt="1"/>
          </p:nvPr>
        </p:nvSpPr>
        <p:spPr>
          <a:xfrm>
            <a:off x="468503" y="562971"/>
            <a:ext cx="6380353" cy="298237"/>
          </a:xfrm>
        </p:spPr>
        <p:txBody>
          <a:bodyPr>
            <a:noAutofit/>
          </a:bodyPr>
          <a:lstStyle>
            <a:lvl1pPr marL="0" indent="0">
              <a:buNone/>
              <a:defRPr sz="2000">
                <a:solidFill>
                  <a:schemeClr val="accent2"/>
                </a:solidFill>
              </a:defRPr>
            </a:lvl1pPr>
          </a:lstStyle>
          <a:p>
            <a:pPr lvl="0"/>
            <a:r>
              <a:rPr lang="en-US" dirty="0"/>
              <a:t>INSERT HEADER</a:t>
            </a:r>
            <a:endParaRPr lang="en-AU" dirty="0"/>
          </a:p>
        </p:txBody>
      </p:sp>
      <p:sp>
        <p:nvSpPr>
          <p:cNvPr id="7" name="Text Placeholder 12"/>
          <p:cNvSpPr>
            <a:spLocks noGrp="1"/>
          </p:cNvSpPr>
          <p:nvPr>
            <p:ph type="body" sz="quarter" idx="16" hasCustomPrompt="1"/>
          </p:nvPr>
        </p:nvSpPr>
        <p:spPr>
          <a:xfrm>
            <a:off x="477838" y="1394759"/>
            <a:ext cx="8092533" cy="395115"/>
          </a:xfrm>
        </p:spPr>
        <p:txBody>
          <a:bodyPr>
            <a:noAutofit/>
          </a:bodyPr>
          <a:lstStyle>
            <a:lvl1pPr marL="0" indent="0">
              <a:lnSpc>
                <a:spcPct val="70000"/>
              </a:lnSpc>
              <a:buNone/>
              <a:defRPr sz="3200" b="1" cap="all" baseline="0">
                <a:solidFill>
                  <a:schemeClr val="accent1"/>
                </a:solidFill>
                <a:latin typeface="+mj-lt"/>
              </a:defRPr>
            </a:lvl1pPr>
            <a:lvl5pPr>
              <a:defRPr/>
            </a:lvl5pPr>
          </a:lstStyle>
          <a:p>
            <a:pPr lvl="0"/>
            <a:r>
              <a:rPr lang="en-US" dirty="0"/>
              <a:t>Heading 1</a:t>
            </a:r>
          </a:p>
        </p:txBody>
      </p:sp>
      <p:sp>
        <p:nvSpPr>
          <p:cNvPr id="8" name="Text Placeholder 12"/>
          <p:cNvSpPr>
            <a:spLocks noGrp="1"/>
          </p:cNvSpPr>
          <p:nvPr>
            <p:ph type="body" sz="quarter" idx="17" hasCustomPrompt="1"/>
          </p:nvPr>
        </p:nvSpPr>
        <p:spPr>
          <a:xfrm>
            <a:off x="477839" y="1998811"/>
            <a:ext cx="3767707" cy="249835"/>
          </a:xfrm>
        </p:spPr>
        <p:txBody>
          <a:bodyPr numCol="1">
            <a:noAutofit/>
          </a:bodyPr>
          <a:lstStyle>
            <a:lvl1pPr marL="0" indent="0">
              <a:lnSpc>
                <a:spcPct val="70000"/>
              </a:lnSpc>
              <a:buNone/>
              <a:defRPr sz="2400" b="1" cap="none" baseline="0">
                <a:solidFill>
                  <a:schemeClr val="accent1"/>
                </a:solidFill>
                <a:latin typeface="+mj-lt"/>
              </a:defRPr>
            </a:lvl1pPr>
            <a:lvl5pPr>
              <a:defRPr/>
            </a:lvl5pPr>
          </a:lstStyle>
          <a:p>
            <a:pPr lvl="0"/>
            <a:r>
              <a:rPr lang="en-US" dirty="0"/>
              <a:t>Heading 2</a:t>
            </a:r>
          </a:p>
        </p:txBody>
      </p:sp>
      <p:sp>
        <p:nvSpPr>
          <p:cNvPr id="9" name="Text Placeholder 20"/>
          <p:cNvSpPr>
            <a:spLocks noGrp="1"/>
          </p:cNvSpPr>
          <p:nvPr>
            <p:ph type="body" sz="quarter" idx="18" hasCustomPrompt="1"/>
          </p:nvPr>
        </p:nvSpPr>
        <p:spPr>
          <a:xfrm>
            <a:off x="477839" y="2386291"/>
            <a:ext cx="3768725" cy="2310400"/>
          </a:xfrm>
        </p:spPr>
        <p:txBody>
          <a:bodyPr numCol="1">
            <a:normAutofit/>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800" baseline="0">
                <a:solidFill>
                  <a:schemeClr val="accent2"/>
                </a:solidFill>
                <a:latin typeface="+mn-lt"/>
              </a:defRPr>
            </a:lvl1pPr>
            <a:lvl2pPr>
              <a:tabLst>
                <a:tab pos="180000" algn="l"/>
                <a:tab pos="360000" algn="l"/>
                <a:tab pos="540000" algn="l"/>
                <a:tab pos="720000" algn="l"/>
              </a:tabLst>
              <a:defRPr sz="1800"/>
            </a:lvl2pPr>
            <a:lvl3pPr>
              <a:tabLst>
                <a:tab pos="180000" algn="l"/>
                <a:tab pos="360000" algn="l"/>
                <a:tab pos="540000" algn="l"/>
                <a:tab pos="720000" algn="l"/>
              </a:tabLst>
              <a:defRPr sz="1800"/>
            </a:lvl3pPr>
            <a:lvl4pPr>
              <a:tabLst>
                <a:tab pos="180000" algn="l"/>
                <a:tab pos="360000" algn="l"/>
                <a:tab pos="540000" algn="l"/>
                <a:tab pos="720000" algn="l"/>
              </a:tabLst>
              <a:defRPr sz="1800"/>
            </a:lvl4pPr>
            <a:lvl5pPr>
              <a:defRPr/>
            </a:lvl5pPr>
          </a:lstStyle>
          <a:p>
            <a:pPr lvl="0"/>
            <a:r>
              <a:rPr lang="en-US" dirty="0"/>
              <a:t>Bullet point</a:t>
            </a:r>
          </a:p>
          <a:p>
            <a:pPr lvl="1"/>
            <a:r>
              <a:rPr lang="en-US" dirty="0"/>
              <a:t>Bullet point</a:t>
            </a:r>
          </a:p>
          <a:p>
            <a:pPr lvl="2"/>
            <a:r>
              <a:rPr lang="en-US" dirty="0"/>
              <a:t>Bullet point</a:t>
            </a:r>
          </a:p>
          <a:p>
            <a:pPr lvl="3"/>
            <a:r>
              <a:rPr lang="en-US" dirty="0"/>
              <a:t>Bullet point</a:t>
            </a:r>
          </a:p>
        </p:txBody>
      </p:sp>
      <p:sp>
        <p:nvSpPr>
          <p:cNvPr id="10" name="Text Placeholder 12"/>
          <p:cNvSpPr>
            <a:spLocks noGrp="1"/>
          </p:cNvSpPr>
          <p:nvPr>
            <p:ph type="body" sz="quarter" idx="22" hasCustomPrompt="1"/>
          </p:nvPr>
        </p:nvSpPr>
        <p:spPr>
          <a:xfrm>
            <a:off x="4567126" y="1999419"/>
            <a:ext cx="4002164" cy="249227"/>
          </a:xfrm>
        </p:spPr>
        <p:txBody>
          <a:bodyPr numCol="1">
            <a:noAutofit/>
          </a:bodyPr>
          <a:lstStyle>
            <a:lvl1pPr marL="0" indent="0">
              <a:lnSpc>
                <a:spcPct val="70000"/>
              </a:lnSpc>
              <a:buNone/>
              <a:defRPr sz="2400" b="1" cap="none" baseline="0">
                <a:solidFill>
                  <a:schemeClr val="accent1"/>
                </a:solidFill>
                <a:latin typeface="+mj-lt"/>
              </a:defRPr>
            </a:lvl1pPr>
            <a:lvl5pPr>
              <a:defRPr/>
            </a:lvl5pPr>
          </a:lstStyle>
          <a:p>
            <a:pPr lvl="0"/>
            <a:r>
              <a:rPr lang="en-US" dirty="0"/>
              <a:t>Heading 2</a:t>
            </a:r>
          </a:p>
        </p:txBody>
      </p:sp>
      <p:sp>
        <p:nvSpPr>
          <p:cNvPr id="11" name="Text Placeholder 20"/>
          <p:cNvSpPr>
            <a:spLocks noGrp="1"/>
          </p:cNvSpPr>
          <p:nvPr>
            <p:ph type="body" sz="quarter" idx="23" hasCustomPrompt="1"/>
          </p:nvPr>
        </p:nvSpPr>
        <p:spPr>
          <a:xfrm>
            <a:off x="4567126" y="2386291"/>
            <a:ext cx="4003245" cy="2310400"/>
          </a:xfrm>
        </p:spPr>
        <p:txBody>
          <a:bodyPr numCol="1">
            <a:noAutofit/>
          </a:bodyPr>
          <a:lstStyle>
            <a:lvl1pPr marL="171450" indent="-171450">
              <a:buFont typeface="Arial" panose="020B0604020202020204" pitchFamily="34" charset="0"/>
              <a:buChar char="•"/>
              <a:defRPr sz="1800" baseline="0">
                <a:solidFill>
                  <a:schemeClr val="accent2"/>
                </a:solidFill>
              </a:defRPr>
            </a:lvl1pPr>
            <a:lvl2pPr>
              <a:defRPr sz="1800"/>
            </a:lvl2pPr>
            <a:lvl3pPr>
              <a:defRPr sz="1800"/>
            </a:lvl3pPr>
            <a:lvl4pPr>
              <a:defRPr sz="1800"/>
            </a:lvl4pPr>
            <a:lvl5pPr>
              <a:defRPr/>
            </a:lvl5pPr>
          </a:lstStyle>
          <a:p>
            <a:pPr lvl="0"/>
            <a:r>
              <a:rPr lang="en-US" dirty="0"/>
              <a:t>Bullet point</a:t>
            </a:r>
          </a:p>
          <a:p>
            <a:pPr lvl="1"/>
            <a:r>
              <a:rPr lang="en-US" dirty="0"/>
              <a:t>Bullet point</a:t>
            </a:r>
          </a:p>
          <a:p>
            <a:pPr lvl="2"/>
            <a:r>
              <a:rPr lang="en-US" dirty="0"/>
              <a:t>Bullet point</a:t>
            </a:r>
          </a:p>
          <a:p>
            <a:pPr lvl="3"/>
            <a:r>
              <a:rPr lang="en-US" dirty="0"/>
              <a:t>Bullet point</a:t>
            </a:r>
          </a:p>
        </p:txBody>
      </p:sp>
      <p:pic>
        <p:nvPicPr>
          <p:cNvPr id="12" name="Picture 1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cxnSp>
        <p:nvCxnSpPr>
          <p:cNvPr id="13" name="Straight Connector 12"/>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4192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ue 1">
    <p:bg>
      <p:bgPr>
        <a:solidFill>
          <a:srgbClr val="DEF3F7"/>
        </a:solidFill>
        <a:effectLst/>
      </p:bgPr>
    </p:bg>
    <p:spTree>
      <p:nvGrpSpPr>
        <p:cNvPr id="1" name=""/>
        <p:cNvGrpSpPr/>
        <p:nvPr/>
      </p:nvGrpSpPr>
      <p:grpSpPr>
        <a:xfrm>
          <a:off x="0" y="0"/>
          <a:ext cx="0" cy="0"/>
          <a:chOff x="0" y="0"/>
          <a:chExt cx="0" cy="0"/>
        </a:xfrm>
      </p:grpSpPr>
      <p:sp>
        <p:nvSpPr>
          <p:cNvPr id="18" name="Text Placeholder 20"/>
          <p:cNvSpPr>
            <a:spLocks noGrp="1"/>
          </p:cNvSpPr>
          <p:nvPr>
            <p:ph type="body" sz="quarter" idx="22" hasCustomPrompt="1"/>
          </p:nvPr>
        </p:nvSpPr>
        <p:spPr>
          <a:xfrm>
            <a:off x="468503" y="3823856"/>
            <a:ext cx="8089895" cy="872201"/>
          </a:xfrm>
        </p:spPr>
        <p:txBody>
          <a:bodyPr numCol="1">
            <a:normAutofit/>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800" baseline="0">
                <a:solidFill>
                  <a:schemeClr val="accent2"/>
                </a:solidFill>
                <a:latin typeface="+mn-lt"/>
              </a:defRPr>
            </a:lvl1pPr>
            <a:lvl2pPr>
              <a:tabLst>
                <a:tab pos="180000" algn="l"/>
                <a:tab pos="360000" algn="l"/>
                <a:tab pos="540000" algn="l"/>
                <a:tab pos="720000" algn="l"/>
              </a:tabLst>
              <a:defRPr sz="1800"/>
            </a:lvl2pPr>
            <a:lvl3pPr>
              <a:tabLst>
                <a:tab pos="180000" algn="l"/>
                <a:tab pos="360000" algn="l"/>
                <a:tab pos="540000" algn="l"/>
                <a:tab pos="720000" algn="l"/>
              </a:tabLst>
              <a:defRPr sz="1800"/>
            </a:lvl3pPr>
            <a:lvl4pPr>
              <a:tabLst>
                <a:tab pos="180000" algn="l"/>
                <a:tab pos="360000" algn="l"/>
                <a:tab pos="540000" algn="l"/>
                <a:tab pos="720000" algn="l"/>
              </a:tabLst>
              <a:defRPr sz="1800"/>
            </a:lvl4pPr>
            <a:lvl5pPr>
              <a:defRPr/>
            </a:lvl5pPr>
          </a:lstStyle>
          <a:p>
            <a:pPr lvl="0"/>
            <a:r>
              <a:rPr lang="en-US" dirty="0"/>
              <a:t>Bullet point</a:t>
            </a:r>
          </a:p>
          <a:p>
            <a:pPr lvl="1"/>
            <a:r>
              <a:rPr lang="en-US" dirty="0"/>
              <a:t>Bullet point</a:t>
            </a:r>
          </a:p>
        </p:txBody>
      </p:sp>
      <p:sp>
        <p:nvSpPr>
          <p:cNvPr id="19" name="Text Placeholder 20"/>
          <p:cNvSpPr>
            <a:spLocks noGrp="1"/>
          </p:cNvSpPr>
          <p:nvPr>
            <p:ph type="body" sz="quarter" idx="18" hasCustomPrompt="1"/>
          </p:nvPr>
        </p:nvSpPr>
        <p:spPr>
          <a:xfrm>
            <a:off x="468503" y="2364159"/>
            <a:ext cx="8089895" cy="1007883"/>
          </a:xfrm>
        </p:spPr>
        <p:txBody>
          <a:bodyPr numCol="1">
            <a:normAutofit/>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800" baseline="0">
                <a:solidFill>
                  <a:schemeClr val="accent2"/>
                </a:solidFill>
                <a:latin typeface="+mn-lt"/>
              </a:defRPr>
            </a:lvl1pPr>
            <a:lvl2pPr>
              <a:tabLst>
                <a:tab pos="180000" algn="l"/>
                <a:tab pos="360000" algn="l"/>
                <a:tab pos="540000" algn="l"/>
                <a:tab pos="720000" algn="l"/>
              </a:tabLst>
              <a:defRPr sz="1800"/>
            </a:lvl2pPr>
            <a:lvl3pPr>
              <a:tabLst>
                <a:tab pos="180000" algn="l"/>
                <a:tab pos="360000" algn="l"/>
                <a:tab pos="540000" algn="l"/>
                <a:tab pos="720000" algn="l"/>
              </a:tabLst>
              <a:defRPr sz="1800"/>
            </a:lvl3pPr>
            <a:lvl4pPr>
              <a:tabLst>
                <a:tab pos="180000" algn="l"/>
                <a:tab pos="360000" algn="l"/>
                <a:tab pos="540000" algn="l"/>
                <a:tab pos="720000" algn="l"/>
              </a:tabLst>
              <a:defRPr sz="1800"/>
            </a:lvl4pPr>
            <a:lvl5pPr>
              <a:defRPr/>
            </a:lvl5pPr>
          </a:lstStyle>
          <a:p>
            <a:pPr lvl="0"/>
            <a:r>
              <a:rPr lang="en-US" dirty="0"/>
              <a:t>Bullet point</a:t>
            </a:r>
          </a:p>
          <a:p>
            <a:pPr lvl="1"/>
            <a:r>
              <a:rPr lang="en-US" dirty="0"/>
              <a:t>Bullet point</a:t>
            </a:r>
          </a:p>
          <a:p>
            <a:pPr lvl="2"/>
            <a:r>
              <a:rPr lang="en-US" dirty="0"/>
              <a:t>Bullet point</a:t>
            </a:r>
          </a:p>
          <a:p>
            <a:pPr lvl="2"/>
            <a:endParaRPr lang="en-US" dirty="0"/>
          </a:p>
        </p:txBody>
      </p:sp>
      <p:sp>
        <p:nvSpPr>
          <p:cNvPr id="20" name="Text Placeholder 12"/>
          <p:cNvSpPr>
            <a:spLocks noGrp="1"/>
          </p:cNvSpPr>
          <p:nvPr>
            <p:ph type="body" sz="quarter" idx="16" hasCustomPrompt="1"/>
          </p:nvPr>
        </p:nvSpPr>
        <p:spPr>
          <a:xfrm>
            <a:off x="477838" y="1419646"/>
            <a:ext cx="8103751" cy="381544"/>
          </a:xfrm>
        </p:spPr>
        <p:txBody>
          <a:bodyPr>
            <a:noAutofit/>
          </a:bodyPr>
          <a:lstStyle>
            <a:lvl1pPr marL="0" indent="0">
              <a:lnSpc>
                <a:spcPct val="70000"/>
              </a:lnSpc>
              <a:buNone/>
              <a:defRPr sz="3200" b="1" cap="all" baseline="0">
                <a:solidFill>
                  <a:schemeClr val="accent1"/>
                </a:solidFill>
                <a:latin typeface="+mj-lt"/>
              </a:defRPr>
            </a:lvl1pPr>
            <a:lvl5pPr>
              <a:defRPr/>
            </a:lvl5pPr>
          </a:lstStyle>
          <a:p>
            <a:pPr lvl="0"/>
            <a:r>
              <a:rPr lang="en-US" dirty="0"/>
              <a:t>Heading 1</a:t>
            </a:r>
          </a:p>
        </p:txBody>
      </p:sp>
      <p:sp>
        <p:nvSpPr>
          <p:cNvPr id="22" name="Text Placeholder 12"/>
          <p:cNvSpPr>
            <a:spLocks noGrp="1"/>
          </p:cNvSpPr>
          <p:nvPr>
            <p:ph type="body" sz="quarter" idx="17" hasCustomPrompt="1"/>
          </p:nvPr>
        </p:nvSpPr>
        <p:spPr>
          <a:xfrm>
            <a:off x="477838" y="1986867"/>
            <a:ext cx="8103751" cy="266137"/>
          </a:xfrm>
        </p:spPr>
        <p:txBody>
          <a:bodyPr>
            <a:noAutofit/>
          </a:bodyPr>
          <a:lstStyle>
            <a:lvl1pPr marL="0" indent="0">
              <a:lnSpc>
                <a:spcPct val="70000"/>
              </a:lnSpc>
              <a:buNone/>
              <a:defRPr sz="2400" b="1" cap="none" baseline="0">
                <a:solidFill>
                  <a:schemeClr val="accent1"/>
                </a:solidFill>
                <a:latin typeface="+mj-lt"/>
              </a:defRPr>
            </a:lvl1pPr>
            <a:lvl5pPr>
              <a:defRPr/>
            </a:lvl5pPr>
          </a:lstStyle>
          <a:p>
            <a:pPr lvl="0"/>
            <a:r>
              <a:rPr lang="en-US" dirty="0"/>
              <a:t>Heading 2</a:t>
            </a:r>
          </a:p>
        </p:txBody>
      </p:sp>
      <p:sp>
        <p:nvSpPr>
          <p:cNvPr id="26" name="Text Placeholder 12"/>
          <p:cNvSpPr>
            <a:spLocks noGrp="1"/>
          </p:cNvSpPr>
          <p:nvPr>
            <p:ph type="body" sz="quarter" idx="20" hasCustomPrompt="1"/>
          </p:nvPr>
        </p:nvSpPr>
        <p:spPr>
          <a:xfrm>
            <a:off x="477838" y="3495393"/>
            <a:ext cx="8103751" cy="217625"/>
          </a:xfrm>
        </p:spPr>
        <p:txBody>
          <a:bodyPr>
            <a:noAutofit/>
          </a:bodyPr>
          <a:lstStyle>
            <a:lvl1pPr marL="0" indent="0">
              <a:lnSpc>
                <a:spcPct val="70000"/>
              </a:lnSpc>
              <a:buNone/>
              <a:defRPr sz="2000" b="1" cap="none" baseline="0">
                <a:solidFill>
                  <a:schemeClr val="accent1"/>
                </a:solidFill>
                <a:latin typeface="+mj-lt"/>
              </a:defRPr>
            </a:lvl1pPr>
            <a:lvl5pPr>
              <a:defRPr/>
            </a:lvl5pPr>
          </a:lstStyle>
          <a:p>
            <a:pPr lvl="0"/>
            <a:r>
              <a:rPr lang="en-US" dirty="0"/>
              <a:t>Heading 3</a:t>
            </a:r>
          </a:p>
        </p:txBody>
      </p:sp>
      <p:pic>
        <p:nvPicPr>
          <p:cNvPr id="27" name="Picture 2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28"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29"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noProof="0" dirty="0"/>
              <a:t>XX Month 2018 Week XX</a:t>
            </a:r>
          </a:p>
        </p:txBody>
      </p:sp>
      <p:cxnSp>
        <p:nvCxnSpPr>
          <p:cNvPr id="30" name="Straight Connector 29"/>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79775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ue 2">
    <p:bg>
      <p:bgPr>
        <a:solidFill>
          <a:srgbClr val="DEF3F7"/>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7"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8"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dirty="0"/>
              <a:t>XX Month 2018 Week XX</a:t>
            </a:r>
            <a:endParaRPr lang="en-AU" dirty="0"/>
          </a:p>
        </p:txBody>
      </p:sp>
      <p:cxnSp>
        <p:nvCxnSpPr>
          <p:cNvPr id="9" name="Straight Connector 8"/>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Text Placeholder 20"/>
          <p:cNvSpPr>
            <a:spLocks noGrp="1"/>
          </p:cNvSpPr>
          <p:nvPr>
            <p:ph type="body" sz="quarter" idx="18" hasCustomPrompt="1"/>
          </p:nvPr>
        </p:nvSpPr>
        <p:spPr>
          <a:xfrm>
            <a:off x="477839" y="2372435"/>
            <a:ext cx="8103750" cy="1451419"/>
          </a:xfrm>
        </p:spPr>
        <p:txBody>
          <a:bodyPr numCol="1">
            <a:normAutofit/>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800" baseline="0">
                <a:solidFill>
                  <a:schemeClr val="accent2"/>
                </a:solidFill>
                <a:latin typeface="+mn-lt"/>
              </a:defRPr>
            </a:lvl1pPr>
            <a:lvl2pPr>
              <a:tabLst>
                <a:tab pos="180000" algn="l"/>
                <a:tab pos="360000" algn="l"/>
                <a:tab pos="540000" algn="l"/>
                <a:tab pos="720000" algn="l"/>
              </a:tabLst>
              <a:defRPr sz="1800"/>
            </a:lvl2pPr>
            <a:lvl3pPr>
              <a:tabLst>
                <a:tab pos="180000" algn="l"/>
                <a:tab pos="360000" algn="l"/>
                <a:tab pos="540000" algn="l"/>
                <a:tab pos="720000" algn="l"/>
              </a:tabLst>
              <a:defRPr sz="1800"/>
            </a:lvl3pPr>
            <a:lvl4pPr>
              <a:tabLst>
                <a:tab pos="180000" algn="l"/>
                <a:tab pos="360000" algn="l"/>
                <a:tab pos="540000" algn="l"/>
                <a:tab pos="720000" algn="l"/>
              </a:tabLst>
              <a:defRPr sz="1800"/>
            </a:lvl4pPr>
            <a:lvl5pPr>
              <a:defRPr/>
            </a:lvl5pPr>
          </a:lstStyle>
          <a:p>
            <a:pPr lvl="0"/>
            <a:r>
              <a:rPr lang="en-US" dirty="0"/>
              <a:t>Bullet point</a:t>
            </a:r>
          </a:p>
          <a:p>
            <a:pPr lvl="1"/>
            <a:r>
              <a:rPr lang="en-US" dirty="0"/>
              <a:t>Bullet point</a:t>
            </a:r>
          </a:p>
          <a:p>
            <a:pPr lvl="2"/>
            <a:r>
              <a:rPr lang="en-US" dirty="0"/>
              <a:t>Bullet point</a:t>
            </a:r>
          </a:p>
          <a:p>
            <a:pPr lvl="3"/>
            <a:r>
              <a:rPr lang="en-US" dirty="0"/>
              <a:t>Bullet point</a:t>
            </a:r>
          </a:p>
        </p:txBody>
      </p:sp>
      <p:sp>
        <p:nvSpPr>
          <p:cNvPr id="11" name="Text Placeholder 22"/>
          <p:cNvSpPr>
            <a:spLocks noGrp="1"/>
          </p:cNvSpPr>
          <p:nvPr>
            <p:ph type="body" sz="quarter" idx="19" hasCustomPrompt="1"/>
          </p:nvPr>
        </p:nvSpPr>
        <p:spPr>
          <a:xfrm>
            <a:off x="468503" y="3936878"/>
            <a:ext cx="8113086" cy="734364"/>
          </a:xfrm>
        </p:spPr>
        <p:txBody>
          <a:bodyPr>
            <a:no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1800" b="1" i="1">
                <a:solidFill>
                  <a:schemeClr val="accent1"/>
                </a:solidFill>
                <a:latin typeface="Georgia" panose="02040502050405020303" pitchFamily="18" charset="0"/>
              </a:defRPr>
            </a:lvl1pPr>
            <a:lvl2pPr marL="45720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lvl2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a:t>“Quote/Highlight text goes here”</a:t>
            </a:r>
          </a:p>
        </p:txBody>
      </p:sp>
      <p:sp>
        <p:nvSpPr>
          <p:cNvPr id="12" name="Text Placeholder 12"/>
          <p:cNvSpPr>
            <a:spLocks noGrp="1"/>
          </p:cNvSpPr>
          <p:nvPr>
            <p:ph type="body" sz="quarter" idx="16" hasCustomPrompt="1"/>
          </p:nvPr>
        </p:nvSpPr>
        <p:spPr>
          <a:xfrm>
            <a:off x="477838" y="1405791"/>
            <a:ext cx="8103751" cy="381544"/>
          </a:xfrm>
        </p:spPr>
        <p:txBody>
          <a:bodyPr>
            <a:noAutofit/>
          </a:bodyPr>
          <a:lstStyle>
            <a:lvl1pPr marL="0" indent="0">
              <a:lnSpc>
                <a:spcPct val="70000"/>
              </a:lnSpc>
              <a:buNone/>
              <a:defRPr sz="3200" b="1" cap="all" baseline="0">
                <a:solidFill>
                  <a:schemeClr val="accent1"/>
                </a:solidFill>
                <a:latin typeface="+mj-lt"/>
              </a:defRPr>
            </a:lvl1pPr>
            <a:lvl5pPr>
              <a:defRPr/>
            </a:lvl5pPr>
          </a:lstStyle>
          <a:p>
            <a:pPr lvl="0"/>
            <a:r>
              <a:rPr lang="en-US" dirty="0"/>
              <a:t>Heading 1</a:t>
            </a:r>
          </a:p>
        </p:txBody>
      </p:sp>
      <p:sp>
        <p:nvSpPr>
          <p:cNvPr id="13" name="Text Placeholder 12"/>
          <p:cNvSpPr>
            <a:spLocks noGrp="1"/>
          </p:cNvSpPr>
          <p:nvPr>
            <p:ph type="body" sz="quarter" idx="17" hasCustomPrompt="1"/>
          </p:nvPr>
        </p:nvSpPr>
        <p:spPr>
          <a:xfrm>
            <a:off x="477838" y="1986867"/>
            <a:ext cx="8103751" cy="266137"/>
          </a:xfrm>
        </p:spPr>
        <p:txBody>
          <a:bodyPr>
            <a:noAutofit/>
          </a:bodyPr>
          <a:lstStyle>
            <a:lvl1pPr marL="0" indent="0">
              <a:lnSpc>
                <a:spcPct val="70000"/>
              </a:lnSpc>
              <a:buNone/>
              <a:defRPr sz="2400" b="1" cap="none" baseline="0">
                <a:solidFill>
                  <a:schemeClr val="accent1"/>
                </a:solidFill>
                <a:latin typeface="+mj-lt"/>
              </a:defRPr>
            </a:lvl1pPr>
            <a:lvl5pPr>
              <a:defRPr/>
            </a:lvl5pPr>
          </a:lstStyle>
          <a:p>
            <a:pPr lvl="0"/>
            <a:r>
              <a:rPr lang="en-US" dirty="0"/>
              <a:t>Heading 2</a:t>
            </a:r>
          </a:p>
        </p:txBody>
      </p:sp>
    </p:spTree>
    <p:extLst>
      <p:ext uri="{BB962C8B-B14F-4D97-AF65-F5344CB8AC3E}">
        <p14:creationId xmlns:p14="http://schemas.microsoft.com/office/powerpoint/2010/main" val="12996569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ue 3">
    <p:bg>
      <p:bgPr>
        <a:solidFill>
          <a:srgbClr val="DEF3F7"/>
        </a:solidFill>
        <a:effectLst/>
      </p:bgPr>
    </p:bg>
    <p:spTree>
      <p:nvGrpSpPr>
        <p:cNvPr id="1" name=""/>
        <p:cNvGrpSpPr/>
        <p:nvPr/>
      </p:nvGrpSpPr>
      <p:grpSpPr>
        <a:xfrm>
          <a:off x="0" y="0"/>
          <a:ext cx="0" cy="0"/>
          <a:chOff x="0" y="0"/>
          <a:chExt cx="0" cy="0"/>
        </a:xfrm>
      </p:grpSpPr>
      <p:sp>
        <p:nvSpPr>
          <p:cNvPr id="13" name="Text Placeholder 12"/>
          <p:cNvSpPr>
            <a:spLocks noGrp="1"/>
          </p:cNvSpPr>
          <p:nvPr>
            <p:ph type="body" sz="quarter" idx="16" hasCustomPrompt="1"/>
          </p:nvPr>
        </p:nvSpPr>
        <p:spPr>
          <a:xfrm>
            <a:off x="477839" y="1552575"/>
            <a:ext cx="7866062" cy="309843"/>
          </a:xfrm>
        </p:spPr>
        <p:txBody>
          <a:bodyPr>
            <a:normAutofit/>
          </a:bodyPr>
          <a:lstStyle>
            <a:lvl1pPr marL="0" indent="0">
              <a:lnSpc>
                <a:spcPct val="70000"/>
              </a:lnSpc>
              <a:buNone/>
              <a:defRPr sz="2700" b="1" cap="all" baseline="0">
                <a:solidFill>
                  <a:schemeClr val="accent1"/>
                </a:solidFill>
                <a:latin typeface="+mj-lt"/>
              </a:defRPr>
            </a:lvl1pPr>
            <a:lvl5pPr>
              <a:defRPr/>
            </a:lvl5pPr>
          </a:lstStyle>
          <a:p>
            <a:pPr lvl="0"/>
            <a:r>
              <a:rPr lang="en-US" dirty="0"/>
              <a:t>Heading 1</a:t>
            </a:r>
          </a:p>
        </p:txBody>
      </p:sp>
      <p:sp>
        <p:nvSpPr>
          <p:cNvPr id="16" name="Text Placeholder 12"/>
          <p:cNvSpPr>
            <a:spLocks noGrp="1"/>
          </p:cNvSpPr>
          <p:nvPr>
            <p:ph type="body" sz="quarter" idx="17" hasCustomPrompt="1"/>
          </p:nvPr>
        </p:nvSpPr>
        <p:spPr>
          <a:xfrm>
            <a:off x="477839" y="2071355"/>
            <a:ext cx="3767707" cy="233963"/>
          </a:xfrm>
        </p:spPr>
        <p:txBody>
          <a:bodyPr numCol="1">
            <a:noAutofit/>
          </a:bodyPr>
          <a:lstStyle>
            <a:lvl1pPr marL="0" indent="0">
              <a:lnSpc>
                <a:spcPct val="70000"/>
              </a:lnSpc>
              <a:buNone/>
              <a:defRPr sz="1700" b="1" cap="none" baseline="0">
                <a:solidFill>
                  <a:schemeClr val="accent1"/>
                </a:solidFill>
                <a:latin typeface="+mj-lt"/>
              </a:defRPr>
            </a:lvl1pPr>
            <a:lvl5pPr>
              <a:defRPr/>
            </a:lvl5pPr>
          </a:lstStyle>
          <a:p>
            <a:pPr lvl="0"/>
            <a:r>
              <a:rPr lang="en-US" dirty="0"/>
              <a:t>Heading 2</a:t>
            </a:r>
          </a:p>
        </p:txBody>
      </p:sp>
      <p:sp>
        <p:nvSpPr>
          <p:cNvPr id="21" name="Text Placeholder 20"/>
          <p:cNvSpPr>
            <a:spLocks noGrp="1"/>
          </p:cNvSpPr>
          <p:nvPr>
            <p:ph type="body" sz="quarter" idx="18" hasCustomPrompt="1"/>
          </p:nvPr>
        </p:nvSpPr>
        <p:spPr>
          <a:xfrm>
            <a:off x="477839" y="2369515"/>
            <a:ext cx="3768725" cy="2212010"/>
          </a:xfrm>
        </p:spPr>
        <p:txBody>
          <a:bodyPr numCol="1">
            <a:normAutofit/>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300" baseline="0">
                <a:solidFill>
                  <a:schemeClr val="accent2"/>
                </a:solidFill>
                <a:latin typeface="+mn-lt"/>
              </a:defRPr>
            </a:lvl1pPr>
            <a:lvl2pPr>
              <a:tabLst>
                <a:tab pos="180000" algn="l"/>
                <a:tab pos="360000" algn="l"/>
                <a:tab pos="540000" algn="l"/>
                <a:tab pos="720000" algn="l"/>
              </a:tabLst>
              <a:defRPr sz="1300"/>
            </a:lvl2pPr>
            <a:lvl3pPr>
              <a:tabLst>
                <a:tab pos="180000" algn="l"/>
                <a:tab pos="360000" algn="l"/>
                <a:tab pos="540000" algn="l"/>
                <a:tab pos="720000" algn="l"/>
              </a:tabLst>
              <a:defRPr sz="1300"/>
            </a:lvl3pPr>
            <a:lvl4pPr>
              <a:tabLst>
                <a:tab pos="180000" algn="l"/>
                <a:tab pos="360000" algn="l"/>
                <a:tab pos="540000" algn="l"/>
                <a:tab pos="720000" algn="l"/>
              </a:tabLst>
              <a:defRPr sz="1300"/>
            </a:lvl4pPr>
            <a:lvl5pPr>
              <a:defRPr/>
            </a:lvl5pPr>
          </a:lstStyle>
          <a:p>
            <a:pPr lvl="0"/>
            <a:r>
              <a:rPr lang="en-US" dirty="0"/>
              <a:t>Bullet point</a:t>
            </a:r>
          </a:p>
          <a:p>
            <a:pPr lvl="1"/>
            <a:r>
              <a:rPr lang="en-US" dirty="0"/>
              <a:t>Bullet point</a:t>
            </a:r>
          </a:p>
          <a:p>
            <a:pPr lvl="2"/>
            <a:r>
              <a:rPr lang="en-US" dirty="0"/>
              <a:t>Bullet point</a:t>
            </a:r>
          </a:p>
          <a:p>
            <a:pPr lvl="3"/>
            <a:r>
              <a:rPr lang="en-US" dirty="0"/>
              <a:t>Bullet point</a:t>
            </a:r>
          </a:p>
        </p:txBody>
      </p:sp>
      <p:sp>
        <p:nvSpPr>
          <p:cNvPr id="12" name="Text Placeholder 12"/>
          <p:cNvSpPr>
            <a:spLocks noGrp="1"/>
          </p:cNvSpPr>
          <p:nvPr>
            <p:ph type="body" sz="quarter" idx="22" hasCustomPrompt="1"/>
          </p:nvPr>
        </p:nvSpPr>
        <p:spPr>
          <a:xfrm>
            <a:off x="4567126" y="2071963"/>
            <a:ext cx="3767707" cy="233963"/>
          </a:xfrm>
        </p:spPr>
        <p:txBody>
          <a:bodyPr numCol="1">
            <a:noAutofit/>
          </a:bodyPr>
          <a:lstStyle>
            <a:lvl1pPr marL="0" indent="0">
              <a:lnSpc>
                <a:spcPct val="70000"/>
              </a:lnSpc>
              <a:buNone/>
              <a:defRPr sz="1700" b="1" cap="none" baseline="0">
                <a:solidFill>
                  <a:schemeClr val="accent1"/>
                </a:solidFill>
                <a:latin typeface="+mj-lt"/>
              </a:defRPr>
            </a:lvl1pPr>
            <a:lvl5pPr>
              <a:defRPr/>
            </a:lvl5pPr>
          </a:lstStyle>
          <a:p>
            <a:pPr lvl="0"/>
            <a:r>
              <a:rPr lang="en-US" dirty="0"/>
              <a:t>Heading 2</a:t>
            </a:r>
          </a:p>
        </p:txBody>
      </p:sp>
      <p:sp>
        <p:nvSpPr>
          <p:cNvPr id="14" name="Text Placeholder 20"/>
          <p:cNvSpPr>
            <a:spLocks noGrp="1"/>
          </p:cNvSpPr>
          <p:nvPr>
            <p:ph type="body" sz="quarter" idx="23" hasCustomPrompt="1"/>
          </p:nvPr>
        </p:nvSpPr>
        <p:spPr>
          <a:xfrm>
            <a:off x="4567126" y="2369514"/>
            <a:ext cx="3768725" cy="2212011"/>
          </a:xfrm>
        </p:spPr>
        <p:txBody>
          <a:bodyPr numCol="1">
            <a:noAutofit/>
          </a:bodyPr>
          <a:lstStyle>
            <a:lvl1pPr marL="171450" indent="-171450">
              <a:buFont typeface="Arial" panose="020B0604020202020204" pitchFamily="34" charset="0"/>
              <a:buChar char="•"/>
              <a:defRPr sz="1300" baseline="0">
                <a:solidFill>
                  <a:schemeClr val="accent2"/>
                </a:solidFill>
              </a:defRPr>
            </a:lvl1pPr>
            <a:lvl5pPr>
              <a:defRPr/>
            </a:lvl5pPr>
          </a:lstStyle>
          <a:p>
            <a:pPr lvl="0"/>
            <a:r>
              <a:rPr lang="en-US" dirty="0"/>
              <a:t>Bullet point</a:t>
            </a:r>
          </a:p>
          <a:p>
            <a:pPr lvl="1"/>
            <a:r>
              <a:rPr lang="en-US" dirty="0"/>
              <a:t>Bullet point</a:t>
            </a:r>
          </a:p>
          <a:p>
            <a:pPr lvl="2"/>
            <a:r>
              <a:rPr lang="en-US" dirty="0"/>
              <a:t>Bullet point</a:t>
            </a:r>
          </a:p>
          <a:p>
            <a:pPr lvl="3"/>
            <a:r>
              <a:rPr lang="en-US" dirty="0"/>
              <a:t>Bullet point</a:t>
            </a:r>
          </a:p>
        </p:txBody>
      </p:sp>
      <p:pic>
        <p:nvPicPr>
          <p:cNvPr id="11" name="Picture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17"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20"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dirty="0"/>
              <a:t>XX Month 2018 Week XX</a:t>
            </a:r>
            <a:endParaRPr lang="en-AU" dirty="0"/>
          </a:p>
        </p:txBody>
      </p:sp>
      <p:cxnSp>
        <p:nvCxnSpPr>
          <p:cNvPr id="22" name="Straight Connector 21"/>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470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ue 4">
    <p:bg>
      <p:bgPr>
        <a:solidFill>
          <a:srgbClr val="DEF3F7"/>
        </a:solidFill>
        <a:effectLst/>
      </p:bgPr>
    </p:bg>
    <p:spTree>
      <p:nvGrpSpPr>
        <p:cNvPr id="1" name=""/>
        <p:cNvGrpSpPr/>
        <p:nvPr/>
      </p:nvGrpSpPr>
      <p:grpSpPr>
        <a:xfrm>
          <a:off x="0" y="0"/>
          <a:ext cx="0" cy="0"/>
          <a:chOff x="0" y="0"/>
          <a:chExt cx="0" cy="0"/>
        </a:xfrm>
      </p:grpSpPr>
      <p:sp>
        <p:nvSpPr>
          <p:cNvPr id="13" name="Text Placeholder 12"/>
          <p:cNvSpPr>
            <a:spLocks noGrp="1"/>
          </p:cNvSpPr>
          <p:nvPr>
            <p:ph type="body" sz="quarter" idx="16" hasCustomPrompt="1"/>
          </p:nvPr>
        </p:nvSpPr>
        <p:spPr>
          <a:xfrm>
            <a:off x="4085998" y="1552575"/>
            <a:ext cx="4254764" cy="309843"/>
          </a:xfrm>
        </p:spPr>
        <p:txBody>
          <a:bodyPr>
            <a:normAutofit/>
          </a:bodyPr>
          <a:lstStyle>
            <a:lvl1pPr marL="0" indent="0">
              <a:lnSpc>
                <a:spcPct val="70000"/>
              </a:lnSpc>
              <a:buNone/>
              <a:defRPr sz="2700" b="1" cap="all" baseline="0">
                <a:solidFill>
                  <a:schemeClr val="accent1"/>
                </a:solidFill>
                <a:latin typeface="+mj-lt"/>
              </a:defRPr>
            </a:lvl1pPr>
            <a:lvl5pPr>
              <a:defRPr/>
            </a:lvl5pPr>
          </a:lstStyle>
          <a:p>
            <a:pPr lvl="0"/>
            <a:r>
              <a:rPr lang="en-US" dirty="0"/>
              <a:t>Heading 1</a:t>
            </a:r>
          </a:p>
        </p:txBody>
      </p:sp>
      <p:sp>
        <p:nvSpPr>
          <p:cNvPr id="12" name="Text Placeholder 12"/>
          <p:cNvSpPr>
            <a:spLocks noGrp="1"/>
          </p:cNvSpPr>
          <p:nvPr>
            <p:ph type="body" sz="quarter" idx="22" hasCustomPrompt="1"/>
          </p:nvPr>
        </p:nvSpPr>
        <p:spPr>
          <a:xfrm>
            <a:off x="4085998" y="2071963"/>
            <a:ext cx="4248835" cy="233963"/>
          </a:xfrm>
        </p:spPr>
        <p:txBody>
          <a:bodyPr numCol="1">
            <a:noAutofit/>
          </a:bodyPr>
          <a:lstStyle>
            <a:lvl1pPr marL="0" indent="0">
              <a:lnSpc>
                <a:spcPct val="70000"/>
              </a:lnSpc>
              <a:buNone/>
              <a:defRPr sz="1700" b="1" cap="none" baseline="0">
                <a:solidFill>
                  <a:schemeClr val="accent1"/>
                </a:solidFill>
                <a:latin typeface="+mj-lt"/>
              </a:defRPr>
            </a:lvl1pPr>
            <a:lvl5pPr>
              <a:defRPr/>
            </a:lvl5pPr>
          </a:lstStyle>
          <a:p>
            <a:pPr lvl="0"/>
            <a:r>
              <a:rPr lang="en-US" dirty="0"/>
              <a:t>Heading 2</a:t>
            </a:r>
          </a:p>
        </p:txBody>
      </p:sp>
      <p:sp>
        <p:nvSpPr>
          <p:cNvPr id="14" name="Text Placeholder 20"/>
          <p:cNvSpPr>
            <a:spLocks noGrp="1"/>
          </p:cNvSpPr>
          <p:nvPr>
            <p:ph type="body" sz="quarter" idx="23" hasCustomPrompt="1"/>
          </p:nvPr>
        </p:nvSpPr>
        <p:spPr>
          <a:xfrm>
            <a:off x="4085998" y="2369515"/>
            <a:ext cx="4249983" cy="907086"/>
          </a:xfrm>
        </p:spPr>
        <p:txBody>
          <a:bodyPr numCol="1">
            <a:noAutofit/>
          </a:bodyPr>
          <a:lstStyle>
            <a:lvl1pPr marL="0" indent="0">
              <a:buFont typeface="Arial" panose="020B0604020202020204" pitchFamily="34" charset="0"/>
              <a:buNone/>
              <a:defRPr sz="1300" baseline="0">
                <a:solidFill>
                  <a:schemeClr val="accent2"/>
                </a:solidFill>
              </a:defRPr>
            </a:lvl1pPr>
            <a:lvl5pPr>
              <a:defRPr/>
            </a:lvl5pPr>
          </a:lstStyle>
          <a:p>
            <a:pPr lvl="0"/>
            <a:r>
              <a:rPr lang="en-US" dirty="0"/>
              <a:t>Body text</a:t>
            </a:r>
          </a:p>
        </p:txBody>
      </p:sp>
      <p:sp>
        <p:nvSpPr>
          <p:cNvPr id="22" name="Text Placeholder 12"/>
          <p:cNvSpPr>
            <a:spLocks noGrp="1"/>
          </p:cNvSpPr>
          <p:nvPr>
            <p:ph type="body" sz="quarter" idx="24" hasCustomPrompt="1"/>
          </p:nvPr>
        </p:nvSpPr>
        <p:spPr>
          <a:xfrm>
            <a:off x="4085998" y="3368409"/>
            <a:ext cx="4248835" cy="233963"/>
          </a:xfrm>
        </p:spPr>
        <p:txBody>
          <a:bodyPr numCol="1">
            <a:noAutofit/>
          </a:bodyPr>
          <a:lstStyle>
            <a:lvl1pPr marL="0" indent="0">
              <a:lnSpc>
                <a:spcPct val="70000"/>
              </a:lnSpc>
              <a:buNone/>
              <a:defRPr sz="1300" b="1" cap="none" baseline="0">
                <a:solidFill>
                  <a:schemeClr val="accent1"/>
                </a:solidFill>
                <a:latin typeface="+mj-lt"/>
              </a:defRPr>
            </a:lvl1pPr>
            <a:lvl5pPr>
              <a:defRPr/>
            </a:lvl5pPr>
          </a:lstStyle>
          <a:p>
            <a:pPr lvl="0"/>
            <a:r>
              <a:rPr lang="en-US" dirty="0"/>
              <a:t>Heading 3</a:t>
            </a:r>
          </a:p>
        </p:txBody>
      </p:sp>
      <p:sp>
        <p:nvSpPr>
          <p:cNvPr id="23" name="Text Placeholder 20"/>
          <p:cNvSpPr>
            <a:spLocks noGrp="1"/>
          </p:cNvSpPr>
          <p:nvPr>
            <p:ph type="body" sz="quarter" idx="25" hasCustomPrompt="1"/>
          </p:nvPr>
        </p:nvSpPr>
        <p:spPr>
          <a:xfrm>
            <a:off x="4085998" y="3645865"/>
            <a:ext cx="4249983" cy="907086"/>
          </a:xfrm>
        </p:spPr>
        <p:txBody>
          <a:bodyPr numCol="1">
            <a:noAutofit/>
          </a:bodyPr>
          <a:lstStyle>
            <a:lvl1pPr marL="0" indent="0">
              <a:buFont typeface="Arial" panose="020B0604020202020204" pitchFamily="34" charset="0"/>
              <a:buNone/>
              <a:defRPr sz="1300" baseline="0">
                <a:solidFill>
                  <a:schemeClr val="accent2"/>
                </a:solidFill>
              </a:defRPr>
            </a:lvl1pPr>
            <a:lvl5pPr>
              <a:defRPr/>
            </a:lvl5pPr>
          </a:lstStyle>
          <a:p>
            <a:pPr lvl="0"/>
            <a:r>
              <a:rPr lang="en-US" dirty="0"/>
              <a:t>Body text</a:t>
            </a:r>
          </a:p>
        </p:txBody>
      </p:sp>
      <p:sp>
        <p:nvSpPr>
          <p:cNvPr id="4" name="Picture Placeholder 3"/>
          <p:cNvSpPr>
            <a:spLocks noGrp="1"/>
          </p:cNvSpPr>
          <p:nvPr>
            <p:ph type="pic" sz="quarter" idx="26"/>
          </p:nvPr>
        </p:nvSpPr>
        <p:spPr>
          <a:xfrm>
            <a:off x="571500" y="1547813"/>
            <a:ext cx="3003550" cy="3003550"/>
          </a:xfrm>
        </p:spPr>
        <p:txBody>
          <a:bodyPr/>
          <a:lstStyle/>
          <a:p>
            <a:r>
              <a:rPr lang="en-US"/>
              <a:t>Click icon to add picture</a:t>
            </a:r>
            <a:endParaRPr lang="en-AU"/>
          </a:p>
        </p:txBody>
      </p:sp>
      <p:pic>
        <p:nvPicPr>
          <p:cNvPr id="16" name="Picture 1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19"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20"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dirty="0"/>
              <a:t>XX Month 2018 Week XX</a:t>
            </a:r>
            <a:endParaRPr lang="en-AU" dirty="0"/>
          </a:p>
        </p:txBody>
      </p:sp>
      <p:cxnSp>
        <p:nvCxnSpPr>
          <p:cNvPr id="21" name="Straight Connector 20"/>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86708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ue 5">
    <p:bg>
      <p:bgPr>
        <a:solidFill>
          <a:srgbClr val="DEF3F7"/>
        </a:solidFill>
        <a:effectLst/>
      </p:bgPr>
    </p:bg>
    <p:spTree>
      <p:nvGrpSpPr>
        <p:cNvPr id="1" name=""/>
        <p:cNvGrpSpPr/>
        <p:nvPr/>
      </p:nvGrpSpPr>
      <p:grpSpPr>
        <a:xfrm>
          <a:off x="0" y="0"/>
          <a:ext cx="0" cy="0"/>
          <a:chOff x="0" y="0"/>
          <a:chExt cx="0" cy="0"/>
        </a:xfrm>
      </p:grpSpPr>
      <p:sp>
        <p:nvSpPr>
          <p:cNvPr id="6" name="Text Placeholder 12"/>
          <p:cNvSpPr>
            <a:spLocks noGrp="1"/>
          </p:cNvSpPr>
          <p:nvPr>
            <p:ph type="body" sz="quarter" idx="16" hasCustomPrompt="1"/>
          </p:nvPr>
        </p:nvSpPr>
        <p:spPr>
          <a:xfrm>
            <a:off x="3920650" y="1419647"/>
            <a:ext cx="4649722" cy="370227"/>
          </a:xfrm>
        </p:spPr>
        <p:txBody>
          <a:bodyPr>
            <a:noAutofit/>
          </a:bodyPr>
          <a:lstStyle>
            <a:lvl1pPr marL="0" indent="0">
              <a:lnSpc>
                <a:spcPct val="70000"/>
              </a:lnSpc>
              <a:buNone/>
              <a:defRPr sz="3200" b="1" cap="all" baseline="0">
                <a:solidFill>
                  <a:schemeClr val="accent1"/>
                </a:solidFill>
                <a:latin typeface="+mj-lt"/>
              </a:defRPr>
            </a:lvl1pPr>
            <a:lvl5pPr>
              <a:defRPr/>
            </a:lvl5pPr>
          </a:lstStyle>
          <a:p>
            <a:pPr lvl="0"/>
            <a:r>
              <a:rPr lang="en-US" dirty="0"/>
              <a:t>Heading 1</a:t>
            </a:r>
          </a:p>
        </p:txBody>
      </p:sp>
      <p:sp>
        <p:nvSpPr>
          <p:cNvPr id="7" name="Text Placeholder 20"/>
          <p:cNvSpPr>
            <a:spLocks noGrp="1"/>
          </p:cNvSpPr>
          <p:nvPr>
            <p:ph type="body" sz="quarter" idx="23" hasCustomPrompt="1"/>
          </p:nvPr>
        </p:nvSpPr>
        <p:spPr>
          <a:xfrm>
            <a:off x="3920836" y="2369515"/>
            <a:ext cx="4649536" cy="815509"/>
          </a:xfrm>
        </p:spPr>
        <p:txBody>
          <a:bodyPr numCol="1">
            <a:noAutofit/>
          </a:bodyPr>
          <a:lstStyle>
            <a:lvl1pPr marL="0" indent="0">
              <a:buFont typeface="Arial" panose="020B0604020202020204" pitchFamily="34" charset="0"/>
              <a:buNone/>
              <a:defRPr sz="1800" baseline="0">
                <a:solidFill>
                  <a:schemeClr val="accent2"/>
                </a:solidFill>
              </a:defRPr>
            </a:lvl1pPr>
            <a:lvl5pPr>
              <a:defRPr/>
            </a:lvl5pPr>
          </a:lstStyle>
          <a:p>
            <a:pPr lvl="0"/>
            <a:r>
              <a:rPr lang="en-US" dirty="0"/>
              <a:t>Body text</a:t>
            </a:r>
          </a:p>
        </p:txBody>
      </p:sp>
      <p:sp>
        <p:nvSpPr>
          <p:cNvPr id="8" name="Text Placeholder 12"/>
          <p:cNvSpPr>
            <a:spLocks noGrp="1"/>
          </p:cNvSpPr>
          <p:nvPr>
            <p:ph type="body" sz="quarter" idx="24" hasCustomPrompt="1"/>
          </p:nvPr>
        </p:nvSpPr>
        <p:spPr>
          <a:xfrm>
            <a:off x="3920882" y="3340700"/>
            <a:ext cx="4649490" cy="192209"/>
          </a:xfrm>
        </p:spPr>
        <p:txBody>
          <a:bodyPr numCol="1">
            <a:noAutofit/>
          </a:bodyPr>
          <a:lstStyle>
            <a:lvl1pPr marL="0" indent="0">
              <a:lnSpc>
                <a:spcPct val="70000"/>
              </a:lnSpc>
              <a:buNone/>
              <a:defRPr sz="2000" b="1" cap="none" baseline="0">
                <a:solidFill>
                  <a:schemeClr val="accent1"/>
                </a:solidFill>
                <a:latin typeface="+mj-lt"/>
              </a:defRPr>
            </a:lvl1pPr>
            <a:lvl5pPr>
              <a:defRPr/>
            </a:lvl5pPr>
          </a:lstStyle>
          <a:p>
            <a:pPr lvl="0"/>
            <a:r>
              <a:rPr lang="en-US" dirty="0"/>
              <a:t>Heading 3</a:t>
            </a:r>
          </a:p>
        </p:txBody>
      </p:sp>
      <p:sp>
        <p:nvSpPr>
          <p:cNvPr id="9" name="Text Placeholder 20"/>
          <p:cNvSpPr>
            <a:spLocks noGrp="1"/>
          </p:cNvSpPr>
          <p:nvPr>
            <p:ph type="body" sz="quarter" idx="25" hasCustomPrompt="1"/>
          </p:nvPr>
        </p:nvSpPr>
        <p:spPr>
          <a:xfrm>
            <a:off x="3920836" y="3645864"/>
            <a:ext cx="4649536" cy="1036971"/>
          </a:xfrm>
        </p:spPr>
        <p:txBody>
          <a:bodyPr numCol="1">
            <a:noAutofit/>
          </a:bodyPr>
          <a:lstStyle>
            <a:lvl1pPr marL="0" indent="0">
              <a:buFont typeface="Arial" panose="020B0604020202020204" pitchFamily="34" charset="0"/>
              <a:buNone/>
              <a:defRPr sz="1800" baseline="0">
                <a:solidFill>
                  <a:schemeClr val="accent2"/>
                </a:solidFill>
              </a:defRPr>
            </a:lvl1pPr>
            <a:lvl5pPr>
              <a:defRPr/>
            </a:lvl5pPr>
          </a:lstStyle>
          <a:p>
            <a:pPr lvl="0"/>
            <a:r>
              <a:rPr lang="en-US" dirty="0"/>
              <a:t>Body text</a:t>
            </a:r>
          </a:p>
        </p:txBody>
      </p:sp>
      <p:sp>
        <p:nvSpPr>
          <p:cNvPr id="10" name="Picture Placeholder 3"/>
          <p:cNvSpPr>
            <a:spLocks noGrp="1"/>
          </p:cNvSpPr>
          <p:nvPr>
            <p:ph type="pic" sz="quarter" idx="26"/>
          </p:nvPr>
        </p:nvSpPr>
        <p:spPr>
          <a:xfrm>
            <a:off x="571500" y="1602525"/>
            <a:ext cx="2891560" cy="2891560"/>
          </a:xfrm>
          <a:prstGeom prst="ellipse">
            <a:avLst/>
          </a:prstGeom>
        </p:spPr>
        <p:txBody>
          <a:bodyPr/>
          <a:lstStyle>
            <a:lvl1pPr marL="0" indent="0">
              <a:buNone/>
              <a:defRPr/>
            </a:lvl1pPr>
          </a:lstStyle>
          <a:p>
            <a:r>
              <a:rPr lang="en-US"/>
              <a:t>Click icon to add picture</a:t>
            </a:r>
            <a:endParaRPr lang="en-AU" dirty="0"/>
          </a:p>
        </p:txBody>
      </p:sp>
      <p:pic>
        <p:nvPicPr>
          <p:cNvPr id="11" name="Picture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12"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13"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dirty="0"/>
              <a:t>XX Month 2018 Week XX</a:t>
            </a:r>
            <a:endParaRPr lang="en-AU" dirty="0"/>
          </a:p>
        </p:txBody>
      </p:sp>
      <p:cxnSp>
        <p:nvCxnSpPr>
          <p:cNvPr id="14" name="Straight Connector 13"/>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5" name="Text Placeholder 12"/>
          <p:cNvSpPr>
            <a:spLocks noGrp="1"/>
          </p:cNvSpPr>
          <p:nvPr>
            <p:ph type="body" sz="quarter" idx="22" hasCustomPrompt="1"/>
          </p:nvPr>
        </p:nvSpPr>
        <p:spPr>
          <a:xfrm>
            <a:off x="3920694" y="2027609"/>
            <a:ext cx="4648466" cy="228802"/>
          </a:xfrm>
        </p:spPr>
        <p:txBody>
          <a:bodyPr numCol="1">
            <a:noAutofit/>
          </a:bodyPr>
          <a:lstStyle>
            <a:lvl1pPr marL="0" indent="0">
              <a:lnSpc>
                <a:spcPct val="70000"/>
              </a:lnSpc>
              <a:buNone/>
              <a:defRPr sz="2400" b="1" cap="none" baseline="0">
                <a:solidFill>
                  <a:schemeClr val="accent1"/>
                </a:solidFill>
                <a:latin typeface="+mj-lt"/>
              </a:defRPr>
            </a:lvl1pPr>
            <a:lvl5pPr>
              <a:defRPr/>
            </a:lvl5pPr>
          </a:lstStyle>
          <a:p>
            <a:pPr lvl="0"/>
            <a:r>
              <a:rPr lang="en-US" dirty="0"/>
              <a:t>Heading 2</a:t>
            </a:r>
          </a:p>
        </p:txBody>
      </p:sp>
    </p:spTree>
    <p:extLst>
      <p:ext uri="{BB962C8B-B14F-4D97-AF65-F5344CB8AC3E}">
        <p14:creationId xmlns:p14="http://schemas.microsoft.com/office/powerpoint/2010/main" val="11870105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ue 6">
    <p:bg>
      <p:bgPr>
        <a:solidFill>
          <a:srgbClr val="DEF3F7"/>
        </a:solidFill>
        <a:effectLst/>
      </p:bgPr>
    </p:bg>
    <p:spTree>
      <p:nvGrpSpPr>
        <p:cNvPr id="1" name=""/>
        <p:cNvGrpSpPr/>
        <p:nvPr/>
      </p:nvGrpSpPr>
      <p:grpSpPr>
        <a:xfrm>
          <a:off x="0" y="0"/>
          <a:ext cx="0" cy="0"/>
          <a:chOff x="0" y="0"/>
          <a:chExt cx="0" cy="0"/>
        </a:xfrm>
      </p:grpSpPr>
      <p:sp>
        <p:nvSpPr>
          <p:cNvPr id="12" name="Text Placeholder 12"/>
          <p:cNvSpPr>
            <a:spLocks noGrp="1"/>
          </p:cNvSpPr>
          <p:nvPr>
            <p:ph type="body" sz="quarter" idx="22" hasCustomPrompt="1"/>
          </p:nvPr>
        </p:nvSpPr>
        <p:spPr>
          <a:xfrm>
            <a:off x="573686" y="3162971"/>
            <a:ext cx="2549167" cy="233963"/>
          </a:xfrm>
        </p:spPr>
        <p:txBody>
          <a:bodyPr numCol="1">
            <a:noAutofit/>
          </a:bodyPr>
          <a:lstStyle>
            <a:lvl1pPr marL="0" indent="0" algn="ctr">
              <a:lnSpc>
                <a:spcPct val="70000"/>
              </a:lnSpc>
              <a:buNone/>
              <a:defRPr sz="1700" b="1" cap="none" baseline="0">
                <a:solidFill>
                  <a:schemeClr val="accent1"/>
                </a:solidFill>
                <a:latin typeface="+mj-lt"/>
              </a:defRPr>
            </a:lvl1pPr>
            <a:lvl5pPr>
              <a:defRPr/>
            </a:lvl5pPr>
          </a:lstStyle>
          <a:p>
            <a:pPr lvl="0"/>
            <a:r>
              <a:rPr lang="en-US" dirty="0"/>
              <a:t>Heading 2</a:t>
            </a:r>
          </a:p>
        </p:txBody>
      </p:sp>
      <p:sp>
        <p:nvSpPr>
          <p:cNvPr id="14" name="Text Placeholder 20"/>
          <p:cNvSpPr>
            <a:spLocks noGrp="1"/>
          </p:cNvSpPr>
          <p:nvPr>
            <p:ph type="body" sz="quarter" idx="23" hasCustomPrompt="1"/>
          </p:nvPr>
        </p:nvSpPr>
        <p:spPr>
          <a:xfrm>
            <a:off x="573341" y="3460523"/>
            <a:ext cx="2549856" cy="907086"/>
          </a:xfrm>
        </p:spPr>
        <p:txBody>
          <a:bodyPr numCol="1">
            <a:noAutofit/>
          </a:bodyPr>
          <a:lstStyle>
            <a:lvl1pPr marL="0" indent="0" algn="ctr">
              <a:buFont typeface="Arial" panose="020B0604020202020204" pitchFamily="34" charset="0"/>
              <a:buNone/>
              <a:defRPr sz="1300" baseline="0">
                <a:solidFill>
                  <a:schemeClr val="accent2"/>
                </a:solidFill>
              </a:defRPr>
            </a:lvl1pPr>
            <a:lvl5pPr>
              <a:defRPr/>
            </a:lvl5pPr>
          </a:lstStyle>
          <a:p>
            <a:pPr lvl="0"/>
            <a:r>
              <a:rPr lang="en-US" dirty="0"/>
              <a:t>Body text</a:t>
            </a:r>
          </a:p>
        </p:txBody>
      </p:sp>
      <p:sp>
        <p:nvSpPr>
          <p:cNvPr id="4" name="Picture Placeholder 3"/>
          <p:cNvSpPr>
            <a:spLocks noGrp="1"/>
          </p:cNvSpPr>
          <p:nvPr>
            <p:ph type="pic" sz="quarter" idx="26"/>
          </p:nvPr>
        </p:nvSpPr>
        <p:spPr>
          <a:xfrm>
            <a:off x="1128269" y="1399854"/>
            <a:ext cx="1440000" cy="1440000"/>
          </a:xfrm>
          <a:prstGeom prst="ellipse">
            <a:avLst/>
          </a:prstGeom>
        </p:spPr>
        <p:txBody>
          <a:bodyPr/>
          <a:lstStyle/>
          <a:p>
            <a:r>
              <a:rPr lang="en-US"/>
              <a:t>Click icon to add picture</a:t>
            </a:r>
            <a:endParaRPr lang="en-AU"/>
          </a:p>
        </p:txBody>
      </p:sp>
      <p:sp>
        <p:nvSpPr>
          <p:cNvPr id="16" name="Text Placeholder 12"/>
          <p:cNvSpPr>
            <a:spLocks noGrp="1"/>
          </p:cNvSpPr>
          <p:nvPr>
            <p:ph type="body" sz="quarter" idx="27" hasCustomPrompt="1"/>
          </p:nvPr>
        </p:nvSpPr>
        <p:spPr>
          <a:xfrm>
            <a:off x="3294512" y="3162971"/>
            <a:ext cx="2549167" cy="233963"/>
          </a:xfrm>
        </p:spPr>
        <p:txBody>
          <a:bodyPr numCol="1">
            <a:noAutofit/>
          </a:bodyPr>
          <a:lstStyle>
            <a:lvl1pPr marL="0" indent="0" algn="ctr">
              <a:lnSpc>
                <a:spcPct val="70000"/>
              </a:lnSpc>
              <a:buNone/>
              <a:defRPr sz="1700" b="1" cap="none" baseline="0">
                <a:solidFill>
                  <a:schemeClr val="accent1"/>
                </a:solidFill>
                <a:latin typeface="+mj-lt"/>
              </a:defRPr>
            </a:lvl1pPr>
            <a:lvl5pPr>
              <a:defRPr/>
            </a:lvl5pPr>
          </a:lstStyle>
          <a:p>
            <a:pPr lvl="0"/>
            <a:r>
              <a:rPr lang="en-US" dirty="0"/>
              <a:t>Heading 2</a:t>
            </a:r>
          </a:p>
        </p:txBody>
      </p:sp>
      <p:sp>
        <p:nvSpPr>
          <p:cNvPr id="17" name="Text Placeholder 20"/>
          <p:cNvSpPr>
            <a:spLocks noGrp="1"/>
          </p:cNvSpPr>
          <p:nvPr>
            <p:ph type="body" sz="quarter" idx="28" hasCustomPrompt="1"/>
          </p:nvPr>
        </p:nvSpPr>
        <p:spPr>
          <a:xfrm>
            <a:off x="3294167" y="3460523"/>
            <a:ext cx="2549856" cy="907086"/>
          </a:xfrm>
        </p:spPr>
        <p:txBody>
          <a:bodyPr numCol="1">
            <a:noAutofit/>
          </a:bodyPr>
          <a:lstStyle>
            <a:lvl1pPr marL="0" indent="0" algn="ctr">
              <a:buFont typeface="Arial" panose="020B0604020202020204" pitchFamily="34" charset="0"/>
              <a:buNone/>
              <a:defRPr sz="1300" baseline="0">
                <a:solidFill>
                  <a:schemeClr val="accent2"/>
                </a:solidFill>
              </a:defRPr>
            </a:lvl1pPr>
            <a:lvl5pPr>
              <a:defRPr/>
            </a:lvl5pPr>
          </a:lstStyle>
          <a:p>
            <a:pPr lvl="0"/>
            <a:r>
              <a:rPr lang="en-US" dirty="0"/>
              <a:t>Body text</a:t>
            </a:r>
          </a:p>
        </p:txBody>
      </p:sp>
      <p:sp>
        <p:nvSpPr>
          <p:cNvPr id="18" name="Text Placeholder 12"/>
          <p:cNvSpPr>
            <a:spLocks noGrp="1"/>
          </p:cNvSpPr>
          <p:nvPr>
            <p:ph type="body" sz="quarter" idx="29" hasCustomPrompt="1"/>
          </p:nvPr>
        </p:nvSpPr>
        <p:spPr>
          <a:xfrm>
            <a:off x="6019020" y="3162971"/>
            <a:ext cx="2549167" cy="233963"/>
          </a:xfrm>
        </p:spPr>
        <p:txBody>
          <a:bodyPr numCol="1">
            <a:noAutofit/>
          </a:bodyPr>
          <a:lstStyle>
            <a:lvl1pPr marL="0" indent="0" algn="ctr">
              <a:lnSpc>
                <a:spcPct val="70000"/>
              </a:lnSpc>
              <a:buNone/>
              <a:defRPr sz="1700" b="1" cap="none" baseline="0">
                <a:solidFill>
                  <a:schemeClr val="accent1"/>
                </a:solidFill>
                <a:latin typeface="+mj-lt"/>
              </a:defRPr>
            </a:lvl1pPr>
            <a:lvl5pPr>
              <a:defRPr/>
            </a:lvl5pPr>
          </a:lstStyle>
          <a:p>
            <a:pPr lvl="0"/>
            <a:r>
              <a:rPr lang="en-US" dirty="0"/>
              <a:t>Heading 2</a:t>
            </a:r>
          </a:p>
        </p:txBody>
      </p:sp>
      <p:sp>
        <p:nvSpPr>
          <p:cNvPr id="19" name="Text Placeholder 20"/>
          <p:cNvSpPr>
            <a:spLocks noGrp="1"/>
          </p:cNvSpPr>
          <p:nvPr>
            <p:ph type="body" sz="quarter" idx="30" hasCustomPrompt="1"/>
          </p:nvPr>
        </p:nvSpPr>
        <p:spPr>
          <a:xfrm>
            <a:off x="6018675" y="3460523"/>
            <a:ext cx="2549856" cy="907086"/>
          </a:xfrm>
        </p:spPr>
        <p:txBody>
          <a:bodyPr numCol="1">
            <a:noAutofit/>
          </a:bodyPr>
          <a:lstStyle>
            <a:lvl1pPr marL="0" indent="0" algn="ctr">
              <a:buFont typeface="Arial" panose="020B0604020202020204" pitchFamily="34" charset="0"/>
              <a:buNone/>
              <a:defRPr sz="1300" baseline="0">
                <a:solidFill>
                  <a:schemeClr val="accent2"/>
                </a:solidFill>
              </a:defRPr>
            </a:lvl1pPr>
            <a:lvl5pPr>
              <a:defRPr/>
            </a:lvl5pPr>
          </a:lstStyle>
          <a:p>
            <a:pPr lvl="0"/>
            <a:r>
              <a:rPr lang="en-US" dirty="0"/>
              <a:t>Body text</a:t>
            </a:r>
          </a:p>
        </p:txBody>
      </p:sp>
      <p:sp>
        <p:nvSpPr>
          <p:cNvPr id="20" name="Picture Placeholder 3"/>
          <p:cNvSpPr>
            <a:spLocks noGrp="1"/>
          </p:cNvSpPr>
          <p:nvPr>
            <p:ph type="pic" sz="quarter" idx="31"/>
          </p:nvPr>
        </p:nvSpPr>
        <p:spPr>
          <a:xfrm>
            <a:off x="3849095" y="1399854"/>
            <a:ext cx="1440000" cy="1440000"/>
          </a:xfrm>
          <a:prstGeom prst="ellipse">
            <a:avLst/>
          </a:prstGeom>
        </p:spPr>
        <p:txBody>
          <a:bodyPr/>
          <a:lstStyle/>
          <a:p>
            <a:r>
              <a:rPr lang="en-US"/>
              <a:t>Click icon to add picture</a:t>
            </a:r>
            <a:endParaRPr lang="en-AU"/>
          </a:p>
        </p:txBody>
      </p:sp>
      <p:sp>
        <p:nvSpPr>
          <p:cNvPr id="27" name="Picture Placeholder 3"/>
          <p:cNvSpPr>
            <a:spLocks noGrp="1"/>
          </p:cNvSpPr>
          <p:nvPr>
            <p:ph type="pic" sz="quarter" idx="32"/>
          </p:nvPr>
        </p:nvSpPr>
        <p:spPr>
          <a:xfrm>
            <a:off x="6573603" y="1399854"/>
            <a:ext cx="1440000" cy="1440000"/>
          </a:xfrm>
          <a:prstGeom prst="ellipse">
            <a:avLst/>
          </a:prstGeom>
        </p:spPr>
        <p:txBody>
          <a:bodyPr/>
          <a:lstStyle/>
          <a:p>
            <a:r>
              <a:rPr lang="en-US"/>
              <a:t>Click icon to add picture</a:t>
            </a:r>
            <a:endParaRPr lang="en-AU"/>
          </a:p>
        </p:txBody>
      </p:sp>
      <p:pic>
        <p:nvPicPr>
          <p:cNvPr id="21" name="Picture 2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24"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25"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dirty="0"/>
              <a:t>XX Month 2018 Week XX</a:t>
            </a:r>
            <a:endParaRPr lang="en-AU" dirty="0"/>
          </a:p>
        </p:txBody>
      </p:sp>
      <p:cxnSp>
        <p:nvCxnSpPr>
          <p:cNvPr id="26" name="Straight Connector 25"/>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5362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3 | ArtsDesign">
    <p:spTree>
      <p:nvGrpSpPr>
        <p:cNvPr id="1" name=""/>
        <p:cNvGrpSpPr/>
        <p:nvPr/>
      </p:nvGrpSpPr>
      <p:grpSpPr>
        <a:xfrm>
          <a:off x="0" y="0"/>
          <a:ext cx="0" cy="0"/>
          <a:chOff x="0" y="0"/>
          <a:chExt cx="0" cy="0"/>
        </a:xfrm>
      </p:grpSpPr>
      <p:sp>
        <p:nvSpPr>
          <p:cNvPr id="18" name="Rectangle 17"/>
          <p:cNvSpPr/>
          <p:nvPr userDrawn="1"/>
        </p:nvSpPr>
        <p:spPr>
          <a:xfrm>
            <a:off x="0" y="1716833"/>
            <a:ext cx="9144000" cy="342666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9" name="Picture 1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4000"/>
            <a:ext cx="9144000" cy="2169414"/>
          </a:xfrm>
          <a:prstGeom prst="rect">
            <a:avLst/>
          </a:prstGeom>
        </p:spPr>
      </p:pic>
      <p:sp>
        <p:nvSpPr>
          <p:cNvPr id="20" name="Subtitle 2"/>
          <p:cNvSpPr>
            <a:spLocks noGrp="1"/>
          </p:cNvSpPr>
          <p:nvPr>
            <p:ph type="subTitle" idx="1" hasCustomPrompt="1"/>
          </p:nvPr>
        </p:nvSpPr>
        <p:spPr>
          <a:xfrm>
            <a:off x="467544" y="2494253"/>
            <a:ext cx="5522265" cy="504056"/>
          </a:xfrm>
        </p:spPr>
        <p:txBody>
          <a:bodyPr>
            <a:noAutofit/>
          </a:bodyPr>
          <a:lstStyle>
            <a:lvl1pPr marL="0" indent="0" algn="l">
              <a:lnSpc>
                <a:spcPct val="70000"/>
              </a:lnSpc>
              <a:buNone/>
              <a:defRPr sz="3200" b="1" cap="all" baseline="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Document Title</a:t>
            </a:r>
          </a:p>
        </p:txBody>
      </p:sp>
      <p:cxnSp>
        <p:nvCxnSpPr>
          <p:cNvPr id="21" name="Straight Connector 20"/>
          <p:cNvCxnSpPr/>
          <p:nvPr userDrawn="1"/>
        </p:nvCxnSpPr>
        <p:spPr>
          <a:xfrm>
            <a:off x="575267" y="3695303"/>
            <a:ext cx="145117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3" name="Text Placeholder 3"/>
          <p:cNvSpPr>
            <a:spLocks noGrp="1"/>
          </p:cNvSpPr>
          <p:nvPr>
            <p:ph type="body" sz="quarter" idx="12" hasCustomPrompt="1"/>
          </p:nvPr>
        </p:nvSpPr>
        <p:spPr>
          <a:xfrm>
            <a:off x="466725" y="3066002"/>
            <a:ext cx="5522949" cy="417420"/>
          </a:xfrm>
        </p:spPr>
        <p:txBody>
          <a:bodyPr>
            <a:normAutofit/>
          </a:bodyPr>
          <a:lstStyle>
            <a:lvl1pPr marL="0" indent="0">
              <a:lnSpc>
                <a:spcPct val="70000"/>
              </a:lnSpc>
              <a:buNone/>
              <a:defRPr sz="2400">
                <a:solidFill>
                  <a:schemeClr val="bg2"/>
                </a:solidFill>
              </a:defRPr>
            </a:lvl1pPr>
          </a:lstStyle>
          <a:p>
            <a:pPr lvl="0"/>
            <a:r>
              <a:rPr lang="en-AU" dirty="0"/>
              <a:t>Subtitle</a:t>
            </a:r>
          </a:p>
        </p:txBody>
      </p:sp>
      <p:sp>
        <p:nvSpPr>
          <p:cNvPr id="24" name="Text Placeholder 5"/>
          <p:cNvSpPr>
            <a:spLocks noGrp="1"/>
          </p:cNvSpPr>
          <p:nvPr>
            <p:ph type="body" sz="quarter" idx="13" hasCustomPrompt="1"/>
          </p:nvPr>
        </p:nvSpPr>
        <p:spPr>
          <a:xfrm>
            <a:off x="470015" y="3695303"/>
            <a:ext cx="5519727" cy="540340"/>
          </a:xfrm>
        </p:spPr>
        <p:txBody>
          <a:bodyPr>
            <a:normAutofit/>
          </a:bodyPr>
          <a:lstStyle>
            <a:lvl1pPr marL="0" indent="0">
              <a:buNone/>
              <a:defRPr sz="1800">
                <a:solidFill>
                  <a:schemeClr val="bg2"/>
                </a:solidFill>
                <a:latin typeface="+mj-lt"/>
              </a:defRPr>
            </a:lvl1pPr>
          </a:lstStyle>
          <a:p>
            <a:pPr lvl="0"/>
            <a:r>
              <a:rPr lang="en-US" dirty="0"/>
              <a:t>Lecturer/Presenter</a:t>
            </a:r>
            <a:endParaRPr lang="en-AU" dirty="0"/>
          </a:p>
        </p:txBody>
      </p:sp>
      <p:pic>
        <p:nvPicPr>
          <p:cNvPr id="27" name="Picture 2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028419" y="1199380"/>
            <a:ext cx="2752088" cy="2752088"/>
          </a:xfrm>
          <a:prstGeom prst="rect">
            <a:avLst/>
          </a:prstGeom>
        </p:spPr>
      </p:pic>
      <p:pic>
        <p:nvPicPr>
          <p:cNvPr id="29" name="Picture 28"/>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556486" y="4421307"/>
            <a:ext cx="1423464" cy="149228"/>
          </a:xfrm>
          <a:prstGeom prst="rect">
            <a:avLst/>
          </a:prstGeom>
        </p:spPr>
      </p:pic>
      <p:pic>
        <p:nvPicPr>
          <p:cNvPr id="30" name="Picture 29"/>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3910519" y="4339896"/>
            <a:ext cx="4659853" cy="283118"/>
          </a:xfrm>
          <a:prstGeom prst="rect">
            <a:avLst/>
          </a:prstGeom>
        </p:spPr>
      </p:pic>
      <p:sp>
        <p:nvSpPr>
          <p:cNvPr id="13" name="Text Placeholder 4">
            <a:extLst>
              <a:ext uri="{FF2B5EF4-FFF2-40B4-BE49-F238E27FC236}">
                <a16:creationId xmlns:a16="http://schemas.microsoft.com/office/drawing/2014/main" id="{4F476C88-BB75-0A42-B719-BB633F8910F1}"/>
              </a:ext>
            </a:extLst>
          </p:cNvPr>
          <p:cNvSpPr>
            <a:spLocks noGrp="1"/>
          </p:cNvSpPr>
          <p:nvPr>
            <p:ph type="body" sz="quarter" idx="14" hasCustomPrompt="1"/>
          </p:nvPr>
        </p:nvSpPr>
        <p:spPr>
          <a:xfrm>
            <a:off x="468504" y="502030"/>
            <a:ext cx="4281775" cy="371273"/>
          </a:xfrm>
        </p:spPr>
        <p:txBody>
          <a:bodyPr>
            <a:noAutofit/>
          </a:bodyPr>
          <a:lstStyle>
            <a:lvl1pPr marL="0" indent="0">
              <a:lnSpc>
                <a:spcPct val="70000"/>
              </a:lnSpc>
              <a:buNone/>
              <a:defRPr sz="1500" b="1" spc="-20" baseline="0">
                <a:solidFill>
                  <a:schemeClr val="accent2"/>
                </a:solidFill>
              </a:defRPr>
            </a:lvl1pPr>
          </a:lstStyle>
          <a:p>
            <a:pPr lvl="0"/>
            <a:r>
              <a:rPr lang="en-US" noProof="0" dirty="0"/>
              <a:t>Insert unit/course name here</a:t>
            </a:r>
          </a:p>
          <a:p>
            <a:pPr lvl="0"/>
            <a:r>
              <a:rPr lang="en-US" dirty="0"/>
              <a:t>Line #</a:t>
            </a:r>
            <a:endParaRPr lang="en-AU" dirty="0"/>
          </a:p>
        </p:txBody>
      </p:sp>
      <p:sp>
        <p:nvSpPr>
          <p:cNvPr id="16" name="Text Placeholder 4">
            <a:extLst>
              <a:ext uri="{FF2B5EF4-FFF2-40B4-BE49-F238E27FC236}">
                <a16:creationId xmlns:a16="http://schemas.microsoft.com/office/drawing/2014/main" id="{7EB447C3-BA8A-084B-958A-C7956DE1B3AF}"/>
              </a:ext>
            </a:extLst>
          </p:cNvPr>
          <p:cNvSpPr>
            <a:spLocks noGrp="1"/>
          </p:cNvSpPr>
          <p:nvPr>
            <p:ph type="body" sz="quarter" idx="15" hasCustomPrompt="1"/>
          </p:nvPr>
        </p:nvSpPr>
        <p:spPr>
          <a:xfrm>
            <a:off x="466726" y="891536"/>
            <a:ext cx="4283072" cy="195943"/>
          </a:xfrm>
        </p:spPr>
        <p:txBody>
          <a:bodyPr>
            <a:noAutofit/>
          </a:bodyPr>
          <a:lstStyle>
            <a:lvl1pPr marL="0" indent="0">
              <a:buNone/>
              <a:defRPr sz="1200" baseline="0">
                <a:solidFill>
                  <a:schemeClr val="accent2"/>
                </a:solidFill>
              </a:defRPr>
            </a:lvl1pPr>
          </a:lstStyle>
          <a:p>
            <a:pPr lvl="0"/>
            <a:r>
              <a:rPr lang="en-US" dirty="0"/>
              <a:t>XX Month 2018 Week XX</a:t>
            </a:r>
            <a:endParaRPr lang="en-AU" dirty="0"/>
          </a:p>
        </p:txBody>
      </p:sp>
    </p:spTree>
    <p:extLst>
      <p:ext uri="{BB962C8B-B14F-4D97-AF65-F5344CB8AC3E}">
        <p14:creationId xmlns:p14="http://schemas.microsoft.com/office/powerpoint/2010/main" val="18288309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ue 7">
    <p:bg>
      <p:bgPr>
        <a:solidFill>
          <a:srgbClr val="DEF3F7"/>
        </a:solidFill>
        <a:effectLst/>
      </p:bgPr>
    </p:bg>
    <p:spTree>
      <p:nvGrpSpPr>
        <p:cNvPr id="1" name=""/>
        <p:cNvGrpSpPr/>
        <p:nvPr/>
      </p:nvGrpSpPr>
      <p:grpSpPr>
        <a:xfrm>
          <a:off x="0" y="0"/>
          <a:ext cx="0" cy="0"/>
          <a:chOff x="0" y="0"/>
          <a:chExt cx="0" cy="0"/>
        </a:xfrm>
      </p:grpSpPr>
      <p:sp>
        <p:nvSpPr>
          <p:cNvPr id="6" name="Text Placeholder 12"/>
          <p:cNvSpPr>
            <a:spLocks noGrp="1"/>
          </p:cNvSpPr>
          <p:nvPr>
            <p:ph type="body" sz="quarter" idx="33" hasCustomPrompt="1"/>
          </p:nvPr>
        </p:nvSpPr>
        <p:spPr>
          <a:xfrm>
            <a:off x="4918582" y="3297979"/>
            <a:ext cx="3649603" cy="234930"/>
          </a:xfrm>
        </p:spPr>
        <p:txBody>
          <a:bodyPr numCol="1">
            <a:noAutofit/>
          </a:bodyPr>
          <a:lstStyle>
            <a:lvl1pPr marL="0" indent="0" algn="l">
              <a:lnSpc>
                <a:spcPct val="70000"/>
              </a:lnSpc>
              <a:buNone/>
              <a:defRPr sz="2400" b="1" cap="none" baseline="0">
                <a:solidFill>
                  <a:schemeClr val="accent1"/>
                </a:solidFill>
                <a:latin typeface="+mj-lt"/>
              </a:defRPr>
            </a:lvl1pPr>
            <a:lvl5pPr>
              <a:defRPr/>
            </a:lvl5pPr>
          </a:lstStyle>
          <a:p>
            <a:pPr lvl="0"/>
            <a:r>
              <a:rPr lang="en-US" dirty="0"/>
              <a:t>Heading 2</a:t>
            </a:r>
          </a:p>
        </p:txBody>
      </p:sp>
      <p:sp>
        <p:nvSpPr>
          <p:cNvPr id="7" name="Text Placeholder 12"/>
          <p:cNvSpPr>
            <a:spLocks noGrp="1"/>
          </p:cNvSpPr>
          <p:nvPr>
            <p:ph type="body" sz="quarter" idx="29" hasCustomPrompt="1"/>
          </p:nvPr>
        </p:nvSpPr>
        <p:spPr>
          <a:xfrm>
            <a:off x="4932218" y="2027609"/>
            <a:ext cx="3635968" cy="244272"/>
          </a:xfrm>
        </p:spPr>
        <p:txBody>
          <a:bodyPr numCol="1">
            <a:noAutofit/>
          </a:bodyPr>
          <a:lstStyle>
            <a:lvl1pPr marL="0" indent="0" algn="l">
              <a:lnSpc>
                <a:spcPct val="70000"/>
              </a:lnSpc>
              <a:buNone/>
              <a:defRPr sz="2400" b="1" cap="none" baseline="0">
                <a:solidFill>
                  <a:schemeClr val="accent1"/>
                </a:solidFill>
                <a:latin typeface="+mj-lt"/>
              </a:defRPr>
            </a:lvl1pPr>
            <a:lvl5pPr>
              <a:defRPr/>
            </a:lvl5pPr>
          </a:lstStyle>
          <a:p>
            <a:pPr lvl="0"/>
            <a:r>
              <a:rPr lang="en-US" dirty="0"/>
              <a:t>Heading 2</a:t>
            </a:r>
          </a:p>
        </p:txBody>
      </p:sp>
      <p:sp>
        <p:nvSpPr>
          <p:cNvPr id="8" name="Picture Placeholder 3"/>
          <p:cNvSpPr>
            <a:spLocks noGrp="1"/>
          </p:cNvSpPr>
          <p:nvPr>
            <p:ph type="pic" sz="quarter" idx="26"/>
          </p:nvPr>
        </p:nvSpPr>
        <p:spPr>
          <a:xfrm>
            <a:off x="571500" y="1419647"/>
            <a:ext cx="4180610" cy="3277044"/>
          </a:xfrm>
        </p:spPr>
        <p:txBody>
          <a:bodyPr/>
          <a:lstStyle>
            <a:lvl1pPr marL="0" indent="0">
              <a:buNone/>
              <a:defRPr/>
            </a:lvl1pPr>
          </a:lstStyle>
          <a:p>
            <a:r>
              <a:rPr lang="en-US"/>
              <a:t>Click icon to add picture</a:t>
            </a:r>
            <a:endParaRPr lang="en-AU" dirty="0"/>
          </a:p>
        </p:txBody>
      </p:sp>
      <p:sp>
        <p:nvSpPr>
          <p:cNvPr id="9" name="Text Placeholder 12"/>
          <p:cNvSpPr>
            <a:spLocks noGrp="1"/>
          </p:cNvSpPr>
          <p:nvPr>
            <p:ph type="body" sz="quarter" idx="31" hasCustomPrompt="1"/>
          </p:nvPr>
        </p:nvSpPr>
        <p:spPr>
          <a:xfrm>
            <a:off x="4932218" y="1419647"/>
            <a:ext cx="3635968" cy="370227"/>
          </a:xfrm>
        </p:spPr>
        <p:txBody>
          <a:bodyPr numCol="1">
            <a:noAutofit/>
          </a:bodyPr>
          <a:lstStyle>
            <a:lvl1pPr marL="0" indent="0" algn="l">
              <a:lnSpc>
                <a:spcPct val="70000"/>
              </a:lnSpc>
              <a:buNone/>
              <a:defRPr sz="3200" b="1" cap="all" baseline="0">
                <a:solidFill>
                  <a:schemeClr val="accent1"/>
                </a:solidFill>
                <a:latin typeface="+mj-lt"/>
              </a:defRPr>
            </a:lvl1pPr>
            <a:lvl5pPr>
              <a:defRPr/>
            </a:lvl5pPr>
          </a:lstStyle>
          <a:p>
            <a:pPr lvl="0"/>
            <a:r>
              <a:rPr lang="en-US" dirty="0"/>
              <a:t>Heading 1</a:t>
            </a:r>
          </a:p>
        </p:txBody>
      </p:sp>
      <p:sp>
        <p:nvSpPr>
          <p:cNvPr id="10" name="Text Placeholder 20"/>
          <p:cNvSpPr>
            <a:spLocks noGrp="1"/>
          </p:cNvSpPr>
          <p:nvPr>
            <p:ph type="body" sz="quarter" idx="32" hasCustomPrompt="1"/>
          </p:nvPr>
        </p:nvSpPr>
        <p:spPr>
          <a:xfrm>
            <a:off x="4932218" y="2370979"/>
            <a:ext cx="3635968" cy="827901"/>
          </a:xfrm>
        </p:spPr>
        <p:txBody>
          <a:bodyPr numCol="1">
            <a:noAutofit/>
          </a:bodyPr>
          <a:lstStyle>
            <a:lvl1pPr marL="0" indent="0" algn="l">
              <a:buFont typeface="Arial" panose="020B0604020202020204" pitchFamily="34" charset="0"/>
              <a:buNone/>
              <a:defRPr sz="1800" baseline="0">
                <a:solidFill>
                  <a:schemeClr val="accent2"/>
                </a:solidFill>
              </a:defRPr>
            </a:lvl1pPr>
            <a:lvl5pPr>
              <a:defRPr/>
            </a:lvl5pPr>
          </a:lstStyle>
          <a:p>
            <a:pPr lvl="0"/>
            <a:r>
              <a:rPr lang="en-US" dirty="0"/>
              <a:t>Body text</a:t>
            </a:r>
          </a:p>
        </p:txBody>
      </p:sp>
      <p:pic>
        <p:nvPicPr>
          <p:cNvPr id="11" name="Picture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12"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13"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dirty="0"/>
              <a:t>XX Month 2018 Week XX</a:t>
            </a:r>
            <a:endParaRPr lang="en-AU" dirty="0"/>
          </a:p>
        </p:txBody>
      </p:sp>
      <p:cxnSp>
        <p:nvCxnSpPr>
          <p:cNvPr id="14" name="Straight Connector 13"/>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5" name="Text Placeholder 20"/>
          <p:cNvSpPr>
            <a:spLocks noGrp="1"/>
          </p:cNvSpPr>
          <p:nvPr>
            <p:ph type="body" sz="quarter" idx="25" hasCustomPrompt="1"/>
          </p:nvPr>
        </p:nvSpPr>
        <p:spPr>
          <a:xfrm>
            <a:off x="4932218" y="3632009"/>
            <a:ext cx="3635967" cy="1061119"/>
          </a:xfrm>
        </p:spPr>
        <p:txBody>
          <a:bodyPr numCol="1">
            <a:noAutofit/>
          </a:bodyPr>
          <a:lstStyle>
            <a:lvl1pPr marL="0" indent="0">
              <a:buFont typeface="Arial" panose="020B0604020202020204" pitchFamily="34" charset="0"/>
              <a:buNone/>
              <a:defRPr sz="1800" baseline="0">
                <a:solidFill>
                  <a:schemeClr val="accent2"/>
                </a:solidFill>
              </a:defRPr>
            </a:lvl1pPr>
            <a:lvl5pPr>
              <a:defRPr/>
            </a:lvl5pPr>
          </a:lstStyle>
          <a:p>
            <a:pPr lvl="0"/>
            <a:r>
              <a:rPr lang="en-US" dirty="0"/>
              <a:t>Body text</a:t>
            </a:r>
          </a:p>
        </p:txBody>
      </p:sp>
    </p:spTree>
    <p:extLst>
      <p:ext uri="{BB962C8B-B14F-4D97-AF65-F5344CB8AC3E}">
        <p14:creationId xmlns:p14="http://schemas.microsoft.com/office/powerpoint/2010/main" val="17504360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ue 8">
    <p:bg>
      <p:bgPr>
        <a:solidFill>
          <a:srgbClr val="DEF3F7"/>
        </a:solidFill>
        <a:effectLst/>
      </p:bgPr>
    </p:bg>
    <p:spTree>
      <p:nvGrpSpPr>
        <p:cNvPr id="1" name=""/>
        <p:cNvGrpSpPr/>
        <p:nvPr/>
      </p:nvGrpSpPr>
      <p:grpSpPr>
        <a:xfrm>
          <a:off x="0" y="0"/>
          <a:ext cx="0" cy="0"/>
          <a:chOff x="0" y="0"/>
          <a:chExt cx="0" cy="0"/>
        </a:xfrm>
      </p:grpSpPr>
      <p:sp>
        <p:nvSpPr>
          <p:cNvPr id="6" name="Picture Placeholder 3"/>
          <p:cNvSpPr>
            <a:spLocks noGrp="1"/>
          </p:cNvSpPr>
          <p:nvPr>
            <p:ph type="pic" sz="quarter" idx="26"/>
          </p:nvPr>
        </p:nvSpPr>
        <p:spPr>
          <a:xfrm>
            <a:off x="571499" y="1418095"/>
            <a:ext cx="7998873" cy="3278596"/>
          </a:xfrm>
        </p:spPr>
        <p:txBody>
          <a:bodyPr/>
          <a:lstStyle>
            <a:lvl1pPr marL="0" indent="0">
              <a:buNone/>
              <a:defRPr/>
            </a:lvl1pPr>
          </a:lstStyle>
          <a:p>
            <a:r>
              <a:rPr lang="en-US"/>
              <a:t>Click icon to add picture</a:t>
            </a:r>
            <a:endParaRPr lang="en-AU"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8"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9"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dirty="0"/>
              <a:t>XX Month 2018 Week XX</a:t>
            </a:r>
            <a:endParaRPr lang="en-AU" dirty="0"/>
          </a:p>
        </p:txBody>
      </p:sp>
      <p:cxnSp>
        <p:nvCxnSpPr>
          <p:cNvPr id="10" name="Straight Connector 9"/>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08507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ue 9">
    <p:bg>
      <p:bgPr>
        <a:solidFill>
          <a:srgbClr val="DEF3F7"/>
        </a:solidFill>
        <a:effectLst/>
      </p:bgPr>
    </p:bg>
    <p:spTree>
      <p:nvGrpSpPr>
        <p:cNvPr id="1" name=""/>
        <p:cNvGrpSpPr/>
        <p:nvPr/>
      </p:nvGrpSpPr>
      <p:grpSpPr>
        <a:xfrm>
          <a:off x="0" y="0"/>
          <a:ext cx="0" cy="0"/>
          <a:chOff x="0" y="0"/>
          <a:chExt cx="0" cy="0"/>
        </a:xfrm>
      </p:grpSpPr>
      <p:sp>
        <p:nvSpPr>
          <p:cNvPr id="6" name="Media Placeholder 11"/>
          <p:cNvSpPr>
            <a:spLocks noGrp="1"/>
          </p:cNvSpPr>
          <p:nvPr>
            <p:ph type="media" sz="quarter" idx="27" hasCustomPrompt="1"/>
          </p:nvPr>
        </p:nvSpPr>
        <p:spPr>
          <a:xfrm>
            <a:off x="1523536" y="1273921"/>
            <a:ext cx="6094800" cy="3429000"/>
          </a:xfrm>
        </p:spPr>
        <p:txBody>
          <a:bodyPr anchor="t"/>
          <a:lstStyle>
            <a:lvl1pPr marL="0" indent="0" algn="ctr">
              <a:buNone/>
              <a:defRPr/>
            </a:lvl1pPr>
          </a:lstStyle>
          <a:p>
            <a:r>
              <a:rPr lang="en-US"/>
              <a:t>Insert Media</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8"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9"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dirty="0"/>
              <a:t>XX Month 2018 Week XX</a:t>
            </a:r>
            <a:endParaRPr lang="en-AU" dirty="0"/>
          </a:p>
        </p:txBody>
      </p:sp>
      <p:cxnSp>
        <p:nvCxnSpPr>
          <p:cNvPr id="10" name="Straight Connector 9"/>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70349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ue 10">
    <p:bg>
      <p:bgPr>
        <a:solidFill>
          <a:srgbClr val="DEF3F7"/>
        </a:solidFill>
        <a:effectLst/>
      </p:bgPr>
    </p:bg>
    <p:spTree>
      <p:nvGrpSpPr>
        <p:cNvPr id="1" name=""/>
        <p:cNvGrpSpPr/>
        <p:nvPr/>
      </p:nvGrpSpPr>
      <p:grpSpPr>
        <a:xfrm>
          <a:off x="0" y="0"/>
          <a:ext cx="0" cy="0"/>
          <a:chOff x="0" y="0"/>
          <a:chExt cx="0" cy="0"/>
        </a:xfrm>
      </p:grpSpPr>
      <p:sp>
        <p:nvSpPr>
          <p:cNvPr id="6" name="Text Placeholder 4"/>
          <p:cNvSpPr>
            <a:spLocks noGrp="1"/>
          </p:cNvSpPr>
          <p:nvPr>
            <p:ph type="body" sz="quarter" idx="14" hasCustomPrompt="1"/>
          </p:nvPr>
        </p:nvSpPr>
        <p:spPr>
          <a:xfrm>
            <a:off x="468503" y="562971"/>
            <a:ext cx="6380353" cy="298237"/>
          </a:xfrm>
        </p:spPr>
        <p:txBody>
          <a:bodyPr>
            <a:noAutofit/>
          </a:bodyPr>
          <a:lstStyle>
            <a:lvl1pPr marL="0" indent="0">
              <a:buNone/>
              <a:defRPr sz="2000">
                <a:solidFill>
                  <a:schemeClr val="accent2"/>
                </a:solidFill>
              </a:defRPr>
            </a:lvl1pPr>
          </a:lstStyle>
          <a:p>
            <a:pPr lvl="0"/>
            <a:r>
              <a:rPr lang="en-US" dirty="0"/>
              <a:t>INSERT HEADER</a:t>
            </a:r>
            <a:endParaRPr lang="en-AU" dirty="0"/>
          </a:p>
        </p:txBody>
      </p:sp>
      <p:sp>
        <p:nvSpPr>
          <p:cNvPr id="7" name="Text Placeholder 12"/>
          <p:cNvSpPr>
            <a:spLocks noGrp="1"/>
          </p:cNvSpPr>
          <p:nvPr>
            <p:ph type="body" sz="quarter" idx="16" hasCustomPrompt="1"/>
          </p:nvPr>
        </p:nvSpPr>
        <p:spPr>
          <a:xfrm>
            <a:off x="477838" y="1394759"/>
            <a:ext cx="8092533" cy="395115"/>
          </a:xfrm>
        </p:spPr>
        <p:txBody>
          <a:bodyPr>
            <a:noAutofit/>
          </a:bodyPr>
          <a:lstStyle>
            <a:lvl1pPr marL="0" indent="0">
              <a:lnSpc>
                <a:spcPct val="70000"/>
              </a:lnSpc>
              <a:buNone/>
              <a:defRPr sz="3200" b="1" cap="all" baseline="0">
                <a:solidFill>
                  <a:schemeClr val="accent1"/>
                </a:solidFill>
                <a:latin typeface="+mj-lt"/>
              </a:defRPr>
            </a:lvl1pPr>
            <a:lvl5pPr>
              <a:defRPr/>
            </a:lvl5pPr>
          </a:lstStyle>
          <a:p>
            <a:pPr lvl="0"/>
            <a:r>
              <a:rPr lang="en-US" dirty="0"/>
              <a:t>Heading 1</a:t>
            </a:r>
          </a:p>
        </p:txBody>
      </p:sp>
      <p:sp>
        <p:nvSpPr>
          <p:cNvPr id="8" name="Text Placeholder 12"/>
          <p:cNvSpPr>
            <a:spLocks noGrp="1"/>
          </p:cNvSpPr>
          <p:nvPr>
            <p:ph type="body" sz="quarter" idx="17" hasCustomPrompt="1"/>
          </p:nvPr>
        </p:nvSpPr>
        <p:spPr>
          <a:xfrm>
            <a:off x="477839" y="1998811"/>
            <a:ext cx="3767707" cy="249835"/>
          </a:xfrm>
        </p:spPr>
        <p:txBody>
          <a:bodyPr numCol="1">
            <a:noAutofit/>
          </a:bodyPr>
          <a:lstStyle>
            <a:lvl1pPr marL="0" indent="0">
              <a:lnSpc>
                <a:spcPct val="70000"/>
              </a:lnSpc>
              <a:buNone/>
              <a:defRPr sz="2400" b="1" cap="none" baseline="0">
                <a:solidFill>
                  <a:schemeClr val="accent1"/>
                </a:solidFill>
                <a:latin typeface="+mj-lt"/>
              </a:defRPr>
            </a:lvl1pPr>
            <a:lvl5pPr>
              <a:defRPr/>
            </a:lvl5pPr>
          </a:lstStyle>
          <a:p>
            <a:pPr lvl="0"/>
            <a:r>
              <a:rPr lang="en-US" dirty="0"/>
              <a:t>Heading 2</a:t>
            </a:r>
          </a:p>
        </p:txBody>
      </p:sp>
      <p:sp>
        <p:nvSpPr>
          <p:cNvPr id="9" name="Text Placeholder 20"/>
          <p:cNvSpPr>
            <a:spLocks noGrp="1"/>
          </p:cNvSpPr>
          <p:nvPr>
            <p:ph type="body" sz="quarter" idx="18" hasCustomPrompt="1"/>
          </p:nvPr>
        </p:nvSpPr>
        <p:spPr>
          <a:xfrm>
            <a:off x="477839" y="2386291"/>
            <a:ext cx="3768725" cy="2310400"/>
          </a:xfrm>
        </p:spPr>
        <p:txBody>
          <a:bodyPr numCol="1">
            <a:normAutofit/>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800" baseline="0">
                <a:solidFill>
                  <a:schemeClr val="accent2"/>
                </a:solidFill>
                <a:latin typeface="+mn-lt"/>
              </a:defRPr>
            </a:lvl1pPr>
            <a:lvl2pPr>
              <a:tabLst>
                <a:tab pos="180000" algn="l"/>
                <a:tab pos="360000" algn="l"/>
                <a:tab pos="540000" algn="l"/>
                <a:tab pos="720000" algn="l"/>
              </a:tabLst>
              <a:defRPr sz="1800"/>
            </a:lvl2pPr>
            <a:lvl3pPr>
              <a:tabLst>
                <a:tab pos="180000" algn="l"/>
                <a:tab pos="360000" algn="l"/>
                <a:tab pos="540000" algn="l"/>
                <a:tab pos="720000" algn="l"/>
              </a:tabLst>
              <a:defRPr sz="1800"/>
            </a:lvl3pPr>
            <a:lvl4pPr>
              <a:tabLst>
                <a:tab pos="180000" algn="l"/>
                <a:tab pos="360000" algn="l"/>
                <a:tab pos="540000" algn="l"/>
                <a:tab pos="720000" algn="l"/>
              </a:tabLst>
              <a:defRPr sz="1800"/>
            </a:lvl4pPr>
            <a:lvl5pPr>
              <a:defRPr/>
            </a:lvl5pPr>
          </a:lstStyle>
          <a:p>
            <a:pPr lvl="0"/>
            <a:r>
              <a:rPr lang="en-US" dirty="0"/>
              <a:t>Bullet point</a:t>
            </a:r>
          </a:p>
          <a:p>
            <a:pPr lvl="1"/>
            <a:r>
              <a:rPr lang="en-US" dirty="0"/>
              <a:t>Bullet point</a:t>
            </a:r>
          </a:p>
          <a:p>
            <a:pPr lvl="2"/>
            <a:r>
              <a:rPr lang="en-US" dirty="0"/>
              <a:t>Bullet point</a:t>
            </a:r>
          </a:p>
          <a:p>
            <a:pPr lvl="3"/>
            <a:r>
              <a:rPr lang="en-US" dirty="0"/>
              <a:t>Bullet point</a:t>
            </a:r>
          </a:p>
        </p:txBody>
      </p:sp>
      <p:sp>
        <p:nvSpPr>
          <p:cNvPr id="10" name="Text Placeholder 12"/>
          <p:cNvSpPr>
            <a:spLocks noGrp="1"/>
          </p:cNvSpPr>
          <p:nvPr>
            <p:ph type="body" sz="quarter" idx="22" hasCustomPrompt="1"/>
          </p:nvPr>
        </p:nvSpPr>
        <p:spPr>
          <a:xfrm>
            <a:off x="4567126" y="1999419"/>
            <a:ext cx="4002164" cy="249227"/>
          </a:xfrm>
        </p:spPr>
        <p:txBody>
          <a:bodyPr numCol="1">
            <a:noAutofit/>
          </a:bodyPr>
          <a:lstStyle>
            <a:lvl1pPr marL="0" indent="0">
              <a:lnSpc>
                <a:spcPct val="70000"/>
              </a:lnSpc>
              <a:buNone/>
              <a:defRPr sz="2400" b="1" cap="none" baseline="0">
                <a:solidFill>
                  <a:schemeClr val="accent1"/>
                </a:solidFill>
                <a:latin typeface="+mj-lt"/>
              </a:defRPr>
            </a:lvl1pPr>
            <a:lvl5pPr>
              <a:defRPr/>
            </a:lvl5pPr>
          </a:lstStyle>
          <a:p>
            <a:pPr lvl="0"/>
            <a:r>
              <a:rPr lang="en-US" dirty="0"/>
              <a:t>Heading 2</a:t>
            </a:r>
          </a:p>
        </p:txBody>
      </p:sp>
      <p:sp>
        <p:nvSpPr>
          <p:cNvPr id="11" name="Text Placeholder 20"/>
          <p:cNvSpPr>
            <a:spLocks noGrp="1"/>
          </p:cNvSpPr>
          <p:nvPr>
            <p:ph type="body" sz="quarter" idx="23" hasCustomPrompt="1"/>
          </p:nvPr>
        </p:nvSpPr>
        <p:spPr>
          <a:xfrm>
            <a:off x="4567126" y="2386291"/>
            <a:ext cx="4003245" cy="2310400"/>
          </a:xfrm>
        </p:spPr>
        <p:txBody>
          <a:bodyPr numCol="1">
            <a:noAutofit/>
          </a:bodyPr>
          <a:lstStyle>
            <a:lvl1pPr marL="171450" indent="-171450">
              <a:buFont typeface="Arial" panose="020B0604020202020204" pitchFamily="34" charset="0"/>
              <a:buChar char="•"/>
              <a:defRPr sz="1800" baseline="0">
                <a:solidFill>
                  <a:schemeClr val="accent2"/>
                </a:solidFill>
              </a:defRPr>
            </a:lvl1pPr>
            <a:lvl2pPr>
              <a:defRPr sz="1800"/>
            </a:lvl2pPr>
            <a:lvl3pPr>
              <a:defRPr sz="1800"/>
            </a:lvl3pPr>
            <a:lvl4pPr>
              <a:defRPr sz="1800"/>
            </a:lvl4pPr>
            <a:lvl5pPr>
              <a:defRPr/>
            </a:lvl5pPr>
          </a:lstStyle>
          <a:p>
            <a:pPr lvl="0"/>
            <a:r>
              <a:rPr lang="en-US" dirty="0"/>
              <a:t>Bullet point</a:t>
            </a:r>
          </a:p>
          <a:p>
            <a:pPr lvl="1"/>
            <a:r>
              <a:rPr lang="en-US" dirty="0"/>
              <a:t>Bullet point</a:t>
            </a:r>
          </a:p>
          <a:p>
            <a:pPr lvl="2"/>
            <a:r>
              <a:rPr lang="en-US" dirty="0"/>
              <a:t>Bullet point</a:t>
            </a:r>
          </a:p>
          <a:p>
            <a:pPr lvl="3"/>
            <a:r>
              <a:rPr lang="en-US" dirty="0"/>
              <a:t>Bullet point</a:t>
            </a:r>
          </a:p>
        </p:txBody>
      </p:sp>
      <p:pic>
        <p:nvPicPr>
          <p:cNvPr id="12" name="Picture 1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cxnSp>
        <p:nvCxnSpPr>
          <p:cNvPr id="13" name="Straight Connector 12"/>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74592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White 1">
    <p:spTree>
      <p:nvGrpSpPr>
        <p:cNvPr id="1" name=""/>
        <p:cNvGrpSpPr/>
        <p:nvPr/>
      </p:nvGrpSpPr>
      <p:grpSpPr>
        <a:xfrm>
          <a:off x="0" y="0"/>
          <a:ext cx="0" cy="0"/>
          <a:chOff x="0" y="0"/>
          <a:chExt cx="0" cy="0"/>
        </a:xfrm>
      </p:grpSpPr>
      <p:sp>
        <p:nvSpPr>
          <p:cNvPr id="6" name="Text Placeholder 20"/>
          <p:cNvSpPr>
            <a:spLocks noGrp="1"/>
          </p:cNvSpPr>
          <p:nvPr>
            <p:ph type="body" sz="quarter" idx="22" hasCustomPrompt="1"/>
          </p:nvPr>
        </p:nvSpPr>
        <p:spPr>
          <a:xfrm>
            <a:off x="468503" y="3823856"/>
            <a:ext cx="8089895" cy="872201"/>
          </a:xfrm>
        </p:spPr>
        <p:txBody>
          <a:bodyPr numCol="1">
            <a:normAutofit/>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800" baseline="0">
                <a:solidFill>
                  <a:schemeClr val="accent2"/>
                </a:solidFill>
                <a:latin typeface="+mn-lt"/>
              </a:defRPr>
            </a:lvl1pPr>
            <a:lvl2pPr>
              <a:tabLst>
                <a:tab pos="180000" algn="l"/>
                <a:tab pos="360000" algn="l"/>
                <a:tab pos="540000" algn="l"/>
                <a:tab pos="720000" algn="l"/>
              </a:tabLst>
              <a:defRPr sz="1800"/>
            </a:lvl2pPr>
            <a:lvl3pPr>
              <a:tabLst>
                <a:tab pos="180000" algn="l"/>
                <a:tab pos="360000" algn="l"/>
                <a:tab pos="540000" algn="l"/>
                <a:tab pos="720000" algn="l"/>
              </a:tabLst>
              <a:defRPr sz="1800"/>
            </a:lvl3pPr>
            <a:lvl4pPr>
              <a:tabLst>
                <a:tab pos="180000" algn="l"/>
                <a:tab pos="360000" algn="l"/>
                <a:tab pos="540000" algn="l"/>
                <a:tab pos="720000" algn="l"/>
              </a:tabLst>
              <a:defRPr sz="1800"/>
            </a:lvl4pPr>
            <a:lvl5pPr>
              <a:defRPr/>
            </a:lvl5pPr>
          </a:lstStyle>
          <a:p>
            <a:pPr lvl="0"/>
            <a:r>
              <a:rPr lang="en-US" dirty="0"/>
              <a:t>Bullet point</a:t>
            </a:r>
          </a:p>
          <a:p>
            <a:pPr lvl="1"/>
            <a:r>
              <a:rPr lang="en-US" dirty="0"/>
              <a:t>Bullet point</a:t>
            </a:r>
          </a:p>
        </p:txBody>
      </p:sp>
      <p:sp>
        <p:nvSpPr>
          <p:cNvPr id="7" name="Text Placeholder 20"/>
          <p:cNvSpPr>
            <a:spLocks noGrp="1"/>
          </p:cNvSpPr>
          <p:nvPr>
            <p:ph type="body" sz="quarter" idx="18" hasCustomPrompt="1"/>
          </p:nvPr>
        </p:nvSpPr>
        <p:spPr>
          <a:xfrm>
            <a:off x="468503" y="2364159"/>
            <a:ext cx="8089895" cy="1007883"/>
          </a:xfrm>
        </p:spPr>
        <p:txBody>
          <a:bodyPr numCol="1">
            <a:normAutofit/>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800" baseline="0">
                <a:solidFill>
                  <a:schemeClr val="accent2"/>
                </a:solidFill>
                <a:latin typeface="+mn-lt"/>
              </a:defRPr>
            </a:lvl1pPr>
            <a:lvl2pPr>
              <a:tabLst>
                <a:tab pos="180000" algn="l"/>
                <a:tab pos="360000" algn="l"/>
                <a:tab pos="540000" algn="l"/>
                <a:tab pos="720000" algn="l"/>
              </a:tabLst>
              <a:defRPr sz="1800"/>
            </a:lvl2pPr>
            <a:lvl3pPr>
              <a:tabLst>
                <a:tab pos="180000" algn="l"/>
                <a:tab pos="360000" algn="l"/>
                <a:tab pos="540000" algn="l"/>
                <a:tab pos="720000" algn="l"/>
              </a:tabLst>
              <a:defRPr sz="1800"/>
            </a:lvl3pPr>
            <a:lvl4pPr>
              <a:tabLst>
                <a:tab pos="180000" algn="l"/>
                <a:tab pos="360000" algn="l"/>
                <a:tab pos="540000" algn="l"/>
                <a:tab pos="720000" algn="l"/>
              </a:tabLst>
              <a:defRPr sz="1800"/>
            </a:lvl4pPr>
            <a:lvl5pPr>
              <a:defRPr/>
            </a:lvl5pPr>
          </a:lstStyle>
          <a:p>
            <a:pPr lvl="0"/>
            <a:r>
              <a:rPr lang="en-US" dirty="0"/>
              <a:t>Bullet point</a:t>
            </a:r>
          </a:p>
          <a:p>
            <a:pPr lvl="1"/>
            <a:r>
              <a:rPr lang="en-US" dirty="0"/>
              <a:t>Bullet point</a:t>
            </a:r>
          </a:p>
          <a:p>
            <a:pPr lvl="2"/>
            <a:r>
              <a:rPr lang="en-US" dirty="0"/>
              <a:t>Bullet point</a:t>
            </a:r>
          </a:p>
          <a:p>
            <a:pPr lvl="2"/>
            <a:endParaRPr lang="en-US" dirty="0"/>
          </a:p>
        </p:txBody>
      </p:sp>
      <p:sp>
        <p:nvSpPr>
          <p:cNvPr id="8" name="Text Placeholder 12"/>
          <p:cNvSpPr>
            <a:spLocks noGrp="1"/>
          </p:cNvSpPr>
          <p:nvPr>
            <p:ph type="body" sz="quarter" idx="16" hasCustomPrompt="1"/>
          </p:nvPr>
        </p:nvSpPr>
        <p:spPr>
          <a:xfrm>
            <a:off x="477838" y="1419646"/>
            <a:ext cx="8103751" cy="381544"/>
          </a:xfrm>
        </p:spPr>
        <p:txBody>
          <a:bodyPr>
            <a:noAutofit/>
          </a:bodyPr>
          <a:lstStyle>
            <a:lvl1pPr marL="0" indent="0">
              <a:lnSpc>
                <a:spcPct val="70000"/>
              </a:lnSpc>
              <a:buNone/>
              <a:defRPr sz="3200" b="1" cap="all" baseline="0">
                <a:solidFill>
                  <a:schemeClr val="accent1"/>
                </a:solidFill>
                <a:latin typeface="+mj-lt"/>
              </a:defRPr>
            </a:lvl1pPr>
            <a:lvl5pPr>
              <a:defRPr/>
            </a:lvl5pPr>
          </a:lstStyle>
          <a:p>
            <a:pPr lvl="0"/>
            <a:r>
              <a:rPr lang="en-US" dirty="0"/>
              <a:t>Heading 1</a:t>
            </a:r>
          </a:p>
        </p:txBody>
      </p:sp>
      <p:sp>
        <p:nvSpPr>
          <p:cNvPr id="9" name="Text Placeholder 12"/>
          <p:cNvSpPr>
            <a:spLocks noGrp="1"/>
          </p:cNvSpPr>
          <p:nvPr>
            <p:ph type="body" sz="quarter" idx="17" hasCustomPrompt="1"/>
          </p:nvPr>
        </p:nvSpPr>
        <p:spPr>
          <a:xfrm>
            <a:off x="477838" y="1986867"/>
            <a:ext cx="8103751" cy="266137"/>
          </a:xfrm>
        </p:spPr>
        <p:txBody>
          <a:bodyPr>
            <a:noAutofit/>
          </a:bodyPr>
          <a:lstStyle>
            <a:lvl1pPr marL="0" indent="0">
              <a:lnSpc>
                <a:spcPct val="70000"/>
              </a:lnSpc>
              <a:buNone/>
              <a:defRPr sz="2400" b="1" cap="none" baseline="0">
                <a:solidFill>
                  <a:schemeClr val="accent1"/>
                </a:solidFill>
                <a:latin typeface="+mj-lt"/>
              </a:defRPr>
            </a:lvl1pPr>
            <a:lvl5pPr>
              <a:defRPr/>
            </a:lvl5pPr>
          </a:lstStyle>
          <a:p>
            <a:pPr lvl="0"/>
            <a:r>
              <a:rPr lang="en-US" dirty="0"/>
              <a:t>Heading 2</a:t>
            </a:r>
          </a:p>
        </p:txBody>
      </p:sp>
      <p:sp>
        <p:nvSpPr>
          <p:cNvPr id="10" name="Text Placeholder 12"/>
          <p:cNvSpPr>
            <a:spLocks noGrp="1"/>
          </p:cNvSpPr>
          <p:nvPr>
            <p:ph type="body" sz="quarter" idx="20" hasCustomPrompt="1"/>
          </p:nvPr>
        </p:nvSpPr>
        <p:spPr>
          <a:xfrm>
            <a:off x="477838" y="3495393"/>
            <a:ext cx="8103751" cy="217625"/>
          </a:xfrm>
        </p:spPr>
        <p:txBody>
          <a:bodyPr>
            <a:noAutofit/>
          </a:bodyPr>
          <a:lstStyle>
            <a:lvl1pPr marL="0" indent="0">
              <a:lnSpc>
                <a:spcPct val="70000"/>
              </a:lnSpc>
              <a:buNone/>
              <a:defRPr sz="2000" b="1" cap="none" baseline="0">
                <a:solidFill>
                  <a:schemeClr val="accent1"/>
                </a:solidFill>
                <a:latin typeface="+mj-lt"/>
              </a:defRPr>
            </a:lvl1pPr>
            <a:lvl5pPr>
              <a:defRPr/>
            </a:lvl5pPr>
          </a:lstStyle>
          <a:p>
            <a:pPr lvl="0"/>
            <a:r>
              <a:rPr lang="en-US" dirty="0"/>
              <a:t>Heading 3</a:t>
            </a:r>
          </a:p>
        </p:txBody>
      </p:sp>
      <p:pic>
        <p:nvPicPr>
          <p:cNvPr id="11" name="Picture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12"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13"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noProof="0" dirty="0"/>
              <a:t>XX Month 2018 Week XX</a:t>
            </a:r>
          </a:p>
        </p:txBody>
      </p:sp>
      <p:cxnSp>
        <p:nvCxnSpPr>
          <p:cNvPr id="14" name="Straight Connector 13"/>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08650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White 2">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7"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8"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dirty="0"/>
              <a:t>XX Month 2018 Week XX</a:t>
            </a:r>
            <a:endParaRPr lang="en-AU" dirty="0"/>
          </a:p>
        </p:txBody>
      </p:sp>
      <p:cxnSp>
        <p:nvCxnSpPr>
          <p:cNvPr id="9" name="Straight Connector 8"/>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Text Placeholder 20"/>
          <p:cNvSpPr>
            <a:spLocks noGrp="1"/>
          </p:cNvSpPr>
          <p:nvPr>
            <p:ph type="body" sz="quarter" idx="18" hasCustomPrompt="1"/>
          </p:nvPr>
        </p:nvSpPr>
        <p:spPr>
          <a:xfrm>
            <a:off x="477839" y="2372435"/>
            <a:ext cx="8103750" cy="1451419"/>
          </a:xfrm>
        </p:spPr>
        <p:txBody>
          <a:bodyPr numCol="1">
            <a:normAutofit/>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800" baseline="0">
                <a:solidFill>
                  <a:schemeClr val="accent2"/>
                </a:solidFill>
                <a:latin typeface="+mn-lt"/>
              </a:defRPr>
            </a:lvl1pPr>
            <a:lvl2pPr>
              <a:tabLst>
                <a:tab pos="180000" algn="l"/>
                <a:tab pos="360000" algn="l"/>
                <a:tab pos="540000" algn="l"/>
                <a:tab pos="720000" algn="l"/>
              </a:tabLst>
              <a:defRPr sz="1800"/>
            </a:lvl2pPr>
            <a:lvl3pPr>
              <a:tabLst>
                <a:tab pos="180000" algn="l"/>
                <a:tab pos="360000" algn="l"/>
                <a:tab pos="540000" algn="l"/>
                <a:tab pos="720000" algn="l"/>
              </a:tabLst>
              <a:defRPr sz="1800"/>
            </a:lvl3pPr>
            <a:lvl4pPr>
              <a:tabLst>
                <a:tab pos="180000" algn="l"/>
                <a:tab pos="360000" algn="l"/>
                <a:tab pos="540000" algn="l"/>
                <a:tab pos="720000" algn="l"/>
              </a:tabLst>
              <a:defRPr sz="1800"/>
            </a:lvl4pPr>
            <a:lvl5pPr>
              <a:defRPr/>
            </a:lvl5pPr>
          </a:lstStyle>
          <a:p>
            <a:pPr lvl="0"/>
            <a:r>
              <a:rPr lang="en-US" dirty="0"/>
              <a:t>Bullet point</a:t>
            </a:r>
          </a:p>
          <a:p>
            <a:pPr lvl="1"/>
            <a:r>
              <a:rPr lang="en-US" dirty="0"/>
              <a:t>Bullet point</a:t>
            </a:r>
          </a:p>
          <a:p>
            <a:pPr lvl="2"/>
            <a:r>
              <a:rPr lang="en-US" dirty="0"/>
              <a:t>Bullet point</a:t>
            </a:r>
          </a:p>
          <a:p>
            <a:pPr lvl="3"/>
            <a:r>
              <a:rPr lang="en-US" dirty="0"/>
              <a:t>Bullet point</a:t>
            </a:r>
          </a:p>
        </p:txBody>
      </p:sp>
      <p:sp>
        <p:nvSpPr>
          <p:cNvPr id="11" name="Text Placeholder 22"/>
          <p:cNvSpPr>
            <a:spLocks noGrp="1"/>
          </p:cNvSpPr>
          <p:nvPr>
            <p:ph type="body" sz="quarter" idx="19" hasCustomPrompt="1"/>
          </p:nvPr>
        </p:nvSpPr>
        <p:spPr>
          <a:xfrm>
            <a:off x="468503" y="3936878"/>
            <a:ext cx="8113086" cy="734364"/>
          </a:xfrm>
        </p:spPr>
        <p:txBody>
          <a:bodyPr>
            <a:no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1800" b="1" i="1">
                <a:solidFill>
                  <a:schemeClr val="accent1"/>
                </a:solidFill>
                <a:latin typeface="Georgia" panose="02040502050405020303" pitchFamily="18" charset="0"/>
              </a:defRPr>
            </a:lvl1pPr>
            <a:lvl2pPr marL="45720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lvl2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a:t>“Quote/Highlight text goes here”</a:t>
            </a:r>
          </a:p>
        </p:txBody>
      </p:sp>
      <p:sp>
        <p:nvSpPr>
          <p:cNvPr id="12" name="Text Placeholder 12"/>
          <p:cNvSpPr>
            <a:spLocks noGrp="1"/>
          </p:cNvSpPr>
          <p:nvPr>
            <p:ph type="body" sz="quarter" idx="16" hasCustomPrompt="1"/>
          </p:nvPr>
        </p:nvSpPr>
        <p:spPr>
          <a:xfrm>
            <a:off x="477838" y="1405791"/>
            <a:ext cx="8103751" cy="381544"/>
          </a:xfrm>
        </p:spPr>
        <p:txBody>
          <a:bodyPr>
            <a:noAutofit/>
          </a:bodyPr>
          <a:lstStyle>
            <a:lvl1pPr marL="0" indent="0">
              <a:lnSpc>
                <a:spcPct val="70000"/>
              </a:lnSpc>
              <a:buNone/>
              <a:defRPr sz="3200" b="1" cap="all" baseline="0">
                <a:solidFill>
                  <a:schemeClr val="accent1"/>
                </a:solidFill>
                <a:latin typeface="+mj-lt"/>
              </a:defRPr>
            </a:lvl1pPr>
            <a:lvl5pPr>
              <a:defRPr/>
            </a:lvl5pPr>
          </a:lstStyle>
          <a:p>
            <a:pPr lvl="0"/>
            <a:r>
              <a:rPr lang="en-US" dirty="0"/>
              <a:t>Heading 1</a:t>
            </a:r>
          </a:p>
        </p:txBody>
      </p:sp>
      <p:sp>
        <p:nvSpPr>
          <p:cNvPr id="13" name="Text Placeholder 12"/>
          <p:cNvSpPr>
            <a:spLocks noGrp="1"/>
          </p:cNvSpPr>
          <p:nvPr>
            <p:ph type="body" sz="quarter" idx="17" hasCustomPrompt="1"/>
          </p:nvPr>
        </p:nvSpPr>
        <p:spPr>
          <a:xfrm>
            <a:off x="477838" y="1986867"/>
            <a:ext cx="8103751" cy="266137"/>
          </a:xfrm>
        </p:spPr>
        <p:txBody>
          <a:bodyPr>
            <a:noAutofit/>
          </a:bodyPr>
          <a:lstStyle>
            <a:lvl1pPr marL="0" indent="0">
              <a:lnSpc>
                <a:spcPct val="70000"/>
              </a:lnSpc>
              <a:buNone/>
              <a:defRPr sz="2400" b="1" cap="none" baseline="0">
                <a:solidFill>
                  <a:schemeClr val="accent1"/>
                </a:solidFill>
                <a:latin typeface="+mj-lt"/>
              </a:defRPr>
            </a:lvl1pPr>
            <a:lvl5pPr>
              <a:defRPr/>
            </a:lvl5pPr>
          </a:lstStyle>
          <a:p>
            <a:pPr lvl="0"/>
            <a:r>
              <a:rPr lang="en-US" dirty="0"/>
              <a:t>Heading 2</a:t>
            </a:r>
          </a:p>
        </p:txBody>
      </p:sp>
    </p:spTree>
    <p:extLst>
      <p:ext uri="{BB962C8B-B14F-4D97-AF65-F5344CB8AC3E}">
        <p14:creationId xmlns:p14="http://schemas.microsoft.com/office/powerpoint/2010/main" val="169992891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White 3">
    <p:spTree>
      <p:nvGrpSpPr>
        <p:cNvPr id="1" name=""/>
        <p:cNvGrpSpPr/>
        <p:nvPr/>
      </p:nvGrpSpPr>
      <p:grpSpPr>
        <a:xfrm>
          <a:off x="0" y="0"/>
          <a:ext cx="0" cy="0"/>
          <a:chOff x="0" y="0"/>
          <a:chExt cx="0" cy="0"/>
        </a:xfrm>
      </p:grpSpPr>
      <p:sp>
        <p:nvSpPr>
          <p:cNvPr id="7" name="Text Placeholder 12"/>
          <p:cNvSpPr>
            <a:spLocks noGrp="1"/>
          </p:cNvSpPr>
          <p:nvPr>
            <p:ph type="body" sz="quarter" idx="16" hasCustomPrompt="1"/>
          </p:nvPr>
        </p:nvSpPr>
        <p:spPr>
          <a:xfrm>
            <a:off x="477839" y="1552575"/>
            <a:ext cx="7866062" cy="309843"/>
          </a:xfrm>
        </p:spPr>
        <p:txBody>
          <a:bodyPr>
            <a:normAutofit/>
          </a:bodyPr>
          <a:lstStyle>
            <a:lvl1pPr marL="0" indent="0">
              <a:lnSpc>
                <a:spcPct val="70000"/>
              </a:lnSpc>
              <a:buNone/>
              <a:defRPr sz="2700" b="1" cap="all" baseline="0">
                <a:solidFill>
                  <a:schemeClr val="accent1"/>
                </a:solidFill>
                <a:latin typeface="+mj-lt"/>
              </a:defRPr>
            </a:lvl1pPr>
            <a:lvl5pPr>
              <a:defRPr/>
            </a:lvl5pPr>
          </a:lstStyle>
          <a:p>
            <a:pPr lvl="0"/>
            <a:r>
              <a:rPr lang="en-US" dirty="0"/>
              <a:t>Heading 1</a:t>
            </a:r>
          </a:p>
        </p:txBody>
      </p:sp>
      <p:sp>
        <p:nvSpPr>
          <p:cNvPr id="9" name="Text Placeholder 12"/>
          <p:cNvSpPr>
            <a:spLocks noGrp="1"/>
          </p:cNvSpPr>
          <p:nvPr>
            <p:ph type="body" sz="quarter" idx="17" hasCustomPrompt="1"/>
          </p:nvPr>
        </p:nvSpPr>
        <p:spPr>
          <a:xfrm>
            <a:off x="477839" y="2071355"/>
            <a:ext cx="3767707" cy="233963"/>
          </a:xfrm>
        </p:spPr>
        <p:txBody>
          <a:bodyPr numCol="1">
            <a:noAutofit/>
          </a:bodyPr>
          <a:lstStyle>
            <a:lvl1pPr marL="0" indent="0">
              <a:lnSpc>
                <a:spcPct val="70000"/>
              </a:lnSpc>
              <a:buNone/>
              <a:defRPr sz="1700" b="1" cap="none" baseline="0">
                <a:solidFill>
                  <a:schemeClr val="accent1"/>
                </a:solidFill>
                <a:latin typeface="+mj-lt"/>
              </a:defRPr>
            </a:lvl1pPr>
            <a:lvl5pPr>
              <a:defRPr/>
            </a:lvl5pPr>
          </a:lstStyle>
          <a:p>
            <a:pPr lvl="0"/>
            <a:r>
              <a:rPr lang="en-US" dirty="0"/>
              <a:t>Heading 2</a:t>
            </a:r>
          </a:p>
        </p:txBody>
      </p:sp>
      <p:sp>
        <p:nvSpPr>
          <p:cNvPr id="10" name="Text Placeholder 20"/>
          <p:cNvSpPr>
            <a:spLocks noGrp="1"/>
          </p:cNvSpPr>
          <p:nvPr>
            <p:ph type="body" sz="quarter" idx="18" hasCustomPrompt="1"/>
          </p:nvPr>
        </p:nvSpPr>
        <p:spPr>
          <a:xfrm>
            <a:off x="477839" y="2369515"/>
            <a:ext cx="3768725" cy="2212010"/>
          </a:xfrm>
        </p:spPr>
        <p:txBody>
          <a:bodyPr numCol="1">
            <a:normAutofit/>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300" baseline="0">
                <a:solidFill>
                  <a:schemeClr val="accent2"/>
                </a:solidFill>
                <a:latin typeface="+mn-lt"/>
              </a:defRPr>
            </a:lvl1pPr>
            <a:lvl2pPr>
              <a:tabLst>
                <a:tab pos="180000" algn="l"/>
                <a:tab pos="360000" algn="l"/>
                <a:tab pos="540000" algn="l"/>
                <a:tab pos="720000" algn="l"/>
              </a:tabLst>
              <a:defRPr sz="1300"/>
            </a:lvl2pPr>
            <a:lvl3pPr>
              <a:tabLst>
                <a:tab pos="180000" algn="l"/>
                <a:tab pos="360000" algn="l"/>
                <a:tab pos="540000" algn="l"/>
                <a:tab pos="720000" algn="l"/>
              </a:tabLst>
              <a:defRPr sz="1300"/>
            </a:lvl3pPr>
            <a:lvl4pPr>
              <a:tabLst>
                <a:tab pos="180000" algn="l"/>
                <a:tab pos="360000" algn="l"/>
                <a:tab pos="540000" algn="l"/>
                <a:tab pos="720000" algn="l"/>
              </a:tabLst>
              <a:defRPr sz="1300"/>
            </a:lvl4pPr>
            <a:lvl5pPr>
              <a:defRPr/>
            </a:lvl5pPr>
          </a:lstStyle>
          <a:p>
            <a:pPr lvl="0"/>
            <a:r>
              <a:rPr lang="en-US" dirty="0"/>
              <a:t>Bullet point</a:t>
            </a:r>
          </a:p>
          <a:p>
            <a:pPr lvl="1"/>
            <a:r>
              <a:rPr lang="en-US" dirty="0"/>
              <a:t>Bullet point</a:t>
            </a:r>
          </a:p>
          <a:p>
            <a:pPr lvl="2"/>
            <a:r>
              <a:rPr lang="en-US" dirty="0"/>
              <a:t>Bullet point</a:t>
            </a:r>
          </a:p>
          <a:p>
            <a:pPr lvl="3"/>
            <a:r>
              <a:rPr lang="en-US" dirty="0"/>
              <a:t>Bullet point</a:t>
            </a:r>
          </a:p>
        </p:txBody>
      </p:sp>
      <p:sp>
        <p:nvSpPr>
          <p:cNvPr id="11" name="Text Placeholder 12"/>
          <p:cNvSpPr>
            <a:spLocks noGrp="1"/>
          </p:cNvSpPr>
          <p:nvPr>
            <p:ph type="body" sz="quarter" idx="22" hasCustomPrompt="1"/>
          </p:nvPr>
        </p:nvSpPr>
        <p:spPr>
          <a:xfrm>
            <a:off x="4567126" y="2071963"/>
            <a:ext cx="3767707" cy="233963"/>
          </a:xfrm>
        </p:spPr>
        <p:txBody>
          <a:bodyPr numCol="1">
            <a:noAutofit/>
          </a:bodyPr>
          <a:lstStyle>
            <a:lvl1pPr marL="0" indent="0">
              <a:lnSpc>
                <a:spcPct val="70000"/>
              </a:lnSpc>
              <a:buNone/>
              <a:defRPr sz="1700" b="1" cap="none" baseline="0">
                <a:solidFill>
                  <a:schemeClr val="accent1"/>
                </a:solidFill>
                <a:latin typeface="+mj-lt"/>
              </a:defRPr>
            </a:lvl1pPr>
            <a:lvl5pPr>
              <a:defRPr/>
            </a:lvl5pPr>
          </a:lstStyle>
          <a:p>
            <a:pPr lvl="0"/>
            <a:r>
              <a:rPr lang="en-US" dirty="0"/>
              <a:t>Heading 2</a:t>
            </a:r>
          </a:p>
        </p:txBody>
      </p:sp>
      <p:sp>
        <p:nvSpPr>
          <p:cNvPr id="12" name="Text Placeholder 20"/>
          <p:cNvSpPr>
            <a:spLocks noGrp="1"/>
          </p:cNvSpPr>
          <p:nvPr>
            <p:ph type="body" sz="quarter" idx="23" hasCustomPrompt="1"/>
          </p:nvPr>
        </p:nvSpPr>
        <p:spPr>
          <a:xfrm>
            <a:off x="4567126" y="2369514"/>
            <a:ext cx="3768725" cy="2212011"/>
          </a:xfrm>
        </p:spPr>
        <p:txBody>
          <a:bodyPr numCol="1">
            <a:noAutofit/>
          </a:bodyPr>
          <a:lstStyle>
            <a:lvl1pPr marL="171450" indent="-171450">
              <a:buFont typeface="Arial" panose="020B0604020202020204" pitchFamily="34" charset="0"/>
              <a:buChar char="•"/>
              <a:defRPr sz="1300" baseline="0">
                <a:solidFill>
                  <a:schemeClr val="accent2"/>
                </a:solidFill>
              </a:defRPr>
            </a:lvl1pPr>
            <a:lvl5pPr>
              <a:defRPr/>
            </a:lvl5pPr>
          </a:lstStyle>
          <a:p>
            <a:pPr lvl="0"/>
            <a:r>
              <a:rPr lang="en-US" dirty="0"/>
              <a:t>Bullet point</a:t>
            </a:r>
          </a:p>
          <a:p>
            <a:pPr lvl="1"/>
            <a:r>
              <a:rPr lang="en-US" dirty="0"/>
              <a:t>Bullet point</a:t>
            </a:r>
          </a:p>
          <a:p>
            <a:pPr lvl="2"/>
            <a:r>
              <a:rPr lang="en-US" dirty="0"/>
              <a:t>Bullet point</a:t>
            </a:r>
          </a:p>
          <a:p>
            <a:pPr lvl="3"/>
            <a:r>
              <a:rPr lang="en-US" dirty="0"/>
              <a:t>Bullet point</a:t>
            </a:r>
          </a:p>
        </p:txBody>
      </p:sp>
      <p:pic>
        <p:nvPicPr>
          <p:cNvPr id="17" name="Picture 1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18"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19"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dirty="0"/>
              <a:t>XX Month 2018 Week XX</a:t>
            </a:r>
            <a:endParaRPr lang="en-AU" dirty="0"/>
          </a:p>
        </p:txBody>
      </p:sp>
      <p:cxnSp>
        <p:nvCxnSpPr>
          <p:cNvPr id="20" name="Straight Connector 19"/>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288513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White 4">
    <p:spTree>
      <p:nvGrpSpPr>
        <p:cNvPr id="1" name=""/>
        <p:cNvGrpSpPr/>
        <p:nvPr/>
      </p:nvGrpSpPr>
      <p:grpSpPr>
        <a:xfrm>
          <a:off x="0" y="0"/>
          <a:ext cx="0" cy="0"/>
          <a:chOff x="0" y="0"/>
          <a:chExt cx="0" cy="0"/>
        </a:xfrm>
      </p:grpSpPr>
      <p:sp>
        <p:nvSpPr>
          <p:cNvPr id="6" name="Text Placeholder 12"/>
          <p:cNvSpPr>
            <a:spLocks noGrp="1"/>
          </p:cNvSpPr>
          <p:nvPr>
            <p:ph type="body" sz="quarter" idx="16" hasCustomPrompt="1"/>
          </p:nvPr>
        </p:nvSpPr>
        <p:spPr>
          <a:xfrm>
            <a:off x="3920463" y="1419647"/>
            <a:ext cx="4654953" cy="370227"/>
          </a:xfrm>
        </p:spPr>
        <p:txBody>
          <a:bodyPr>
            <a:noAutofit/>
          </a:bodyPr>
          <a:lstStyle>
            <a:lvl1pPr marL="0" indent="0">
              <a:lnSpc>
                <a:spcPct val="70000"/>
              </a:lnSpc>
              <a:buNone/>
              <a:defRPr sz="3200" b="1" cap="all" baseline="0">
                <a:solidFill>
                  <a:schemeClr val="accent1"/>
                </a:solidFill>
                <a:latin typeface="+mj-lt"/>
              </a:defRPr>
            </a:lvl1pPr>
            <a:lvl5pPr>
              <a:defRPr/>
            </a:lvl5pPr>
          </a:lstStyle>
          <a:p>
            <a:pPr lvl="0"/>
            <a:r>
              <a:rPr lang="en-US" dirty="0"/>
              <a:t>Heading 1</a:t>
            </a:r>
          </a:p>
        </p:txBody>
      </p:sp>
      <p:sp>
        <p:nvSpPr>
          <p:cNvPr id="7" name="Text Placeholder 12"/>
          <p:cNvSpPr>
            <a:spLocks noGrp="1"/>
          </p:cNvSpPr>
          <p:nvPr>
            <p:ph type="body" sz="quarter" idx="22" hasCustomPrompt="1"/>
          </p:nvPr>
        </p:nvSpPr>
        <p:spPr>
          <a:xfrm>
            <a:off x="3920694" y="2027609"/>
            <a:ext cx="4648466" cy="228802"/>
          </a:xfrm>
        </p:spPr>
        <p:txBody>
          <a:bodyPr numCol="1">
            <a:noAutofit/>
          </a:bodyPr>
          <a:lstStyle>
            <a:lvl1pPr marL="0" indent="0">
              <a:lnSpc>
                <a:spcPct val="70000"/>
              </a:lnSpc>
              <a:buNone/>
              <a:defRPr sz="2400" b="1" cap="none" baseline="0">
                <a:solidFill>
                  <a:schemeClr val="accent1"/>
                </a:solidFill>
                <a:latin typeface="+mj-lt"/>
              </a:defRPr>
            </a:lvl1pPr>
            <a:lvl5pPr>
              <a:defRPr/>
            </a:lvl5pPr>
          </a:lstStyle>
          <a:p>
            <a:pPr lvl="0"/>
            <a:r>
              <a:rPr lang="en-US" dirty="0"/>
              <a:t>Heading 2</a:t>
            </a:r>
          </a:p>
        </p:txBody>
      </p:sp>
      <p:sp>
        <p:nvSpPr>
          <p:cNvPr id="8" name="Text Placeholder 20"/>
          <p:cNvSpPr>
            <a:spLocks noGrp="1"/>
          </p:cNvSpPr>
          <p:nvPr>
            <p:ph type="body" sz="quarter" idx="23" hasCustomPrompt="1"/>
          </p:nvPr>
        </p:nvSpPr>
        <p:spPr>
          <a:xfrm>
            <a:off x="3920650" y="2369515"/>
            <a:ext cx="4649722" cy="836034"/>
          </a:xfrm>
        </p:spPr>
        <p:txBody>
          <a:bodyPr numCol="1">
            <a:noAutofit/>
          </a:bodyPr>
          <a:lstStyle>
            <a:lvl1pPr marL="0" indent="0">
              <a:buFont typeface="Arial" panose="020B0604020202020204" pitchFamily="34" charset="0"/>
              <a:buNone/>
              <a:defRPr sz="1800" baseline="0">
                <a:solidFill>
                  <a:schemeClr val="accent2"/>
                </a:solidFill>
              </a:defRPr>
            </a:lvl1pPr>
            <a:lvl5pPr>
              <a:defRPr/>
            </a:lvl5pPr>
          </a:lstStyle>
          <a:p>
            <a:pPr lvl="0"/>
            <a:r>
              <a:rPr lang="en-US" dirty="0"/>
              <a:t>Body text</a:t>
            </a:r>
          </a:p>
        </p:txBody>
      </p:sp>
      <p:sp>
        <p:nvSpPr>
          <p:cNvPr id="9" name="Picture Placeholder 3"/>
          <p:cNvSpPr>
            <a:spLocks noGrp="1"/>
          </p:cNvSpPr>
          <p:nvPr>
            <p:ph type="pic" sz="quarter" idx="26"/>
          </p:nvPr>
        </p:nvSpPr>
        <p:spPr>
          <a:xfrm>
            <a:off x="571500" y="1419647"/>
            <a:ext cx="2989118" cy="3263012"/>
          </a:xfrm>
        </p:spPr>
        <p:txBody>
          <a:bodyPr/>
          <a:lstStyle>
            <a:lvl1pPr marL="0" indent="0">
              <a:buNone/>
              <a:defRPr/>
            </a:lvl1pPr>
          </a:lstStyle>
          <a:p>
            <a:r>
              <a:rPr lang="en-US"/>
              <a:t>Click icon to add picture</a:t>
            </a:r>
            <a:endParaRPr lang="en-AU" dirty="0"/>
          </a:p>
        </p:txBody>
      </p:sp>
      <p:sp>
        <p:nvSpPr>
          <p:cNvPr id="14" name="Text Placeholder 12"/>
          <p:cNvSpPr>
            <a:spLocks noGrp="1"/>
          </p:cNvSpPr>
          <p:nvPr>
            <p:ph type="body" sz="quarter" idx="24" hasCustomPrompt="1"/>
          </p:nvPr>
        </p:nvSpPr>
        <p:spPr>
          <a:xfrm>
            <a:off x="3920881" y="3340700"/>
            <a:ext cx="4648269" cy="192210"/>
          </a:xfrm>
        </p:spPr>
        <p:txBody>
          <a:bodyPr numCol="1">
            <a:noAutofit/>
          </a:bodyPr>
          <a:lstStyle>
            <a:lvl1pPr marL="0" indent="0">
              <a:lnSpc>
                <a:spcPct val="70000"/>
              </a:lnSpc>
              <a:buNone/>
              <a:defRPr sz="2000" b="1" cap="none" baseline="0">
                <a:solidFill>
                  <a:schemeClr val="accent1"/>
                </a:solidFill>
                <a:latin typeface="+mj-lt"/>
              </a:defRPr>
            </a:lvl1pPr>
            <a:lvl5pPr>
              <a:defRPr/>
            </a:lvl5pPr>
          </a:lstStyle>
          <a:p>
            <a:pPr lvl="0"/>
            <a:r>
              <a:rPr lang="en-US" dirty="0"/>
              <a:t>Heading 3</a:t>
            </a:r>
          </a:p>
        </p:txBody>
      </p:sp>
      <p:sp>
        <p:nvSpPr>
          <p:cNvPr id="15" name="Text Placeholder 20"/>
          <p:cNvSpPr>
            <a:spLocks noGrp="1"/>
          </p:cNvSpPr>
          <p:nvPr>
            <p:ph type="body" sz="quarter" idx="25" hasCustomPrompt="1"/>
          </p:nvPr>
        </p:nvSpPr>
        <p:spPr>
          <a:xfrm>
            <a:off x="3920836" y="3645865"/>
            <a:ext cx="4649525" cy="1036794"/>
          </a:xfrm>
        </p:spPr>
        <p:txBody>
          <a:bodyPr numCol="1">
            <a:noAutofit/>
          </a:bodyPr>
          <a:lstStyle>
            <a:lvl1pPr marL="0" indent="0">
              <a:buFont typeface="Arial" panose="020B0604020202020204" pitchFamily="34" charset="0"/>
              <a:buNone/>
              <a:defRPr sz="1800" baseline="0">
                <a:solidFill>
                  <a:schemeClr val="accent2"/>
                </a:solidFill>
              </a:defRPr>
            </a:lvl1pPr>
            <a:lvl5pPr>
              <a:defRPr/>
            </a:lvl5pPr>
          </a:lstStyle>
          <a:p>
            <a:pPr lvl="0"/>
            <a:r>
              <a:rPr lang="en-US" dirty="0"/>
              <a:t>Body text</a:t>
            </a:r>
          </a:p>
        </p:txBody>
      </p:sp>
      <p:pic>
        <p:nvPicPr>
          <p:cNvPr id="16" name="Picture 1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17"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18"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dirty="0"/>
              <a:t>XX Month 2018 Week XX</a:t>
            </a:r>
            <a:endParaRPr lang="en-AU" dirty="0"/>
          </a:p>
        </p:txBody>
      </p:sp>
      <p:cxnSp>
        <p:nvCxnSpPr>
          <p:cNvPr id="19" name="Straight Connector 18"/>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760039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White 5">
    <p:spTree>
      <p:nvGrpSpPr>
        <p:cNvPr id="1" name=""/>
        <p:cNvGrpSpPr/>
        <p:nvPr/>
      </p:nvGrpSpPr>
      <p:grpSpPr>
        <a:xfrm>
          <a:off x="0" y="0"/>
          <a:ext cx="0" cy="0"/>
          <a:chOff x="0" y="0"/>
          <a:chExt cx="0" cy="0"/>
        </a:xfrm>
      </p:grpSpPr>
      <p:sp>
        <p:nvSpPr>
          <p:cNvPr id="6" name="Text Placeholder 12"/>
          <p:cNvSpPr>
            <a:spLocks noGrp="1"/>
          </p:cNvSpPr>
          <p:nvPr>
            <p:ph type="body" sz="quarter" idx="16" hasCustomPrompt="1"/>
          </p:nvPr>
        </p:nvSpPr>
        <p:spPr>
          <a:xfrm>
            <a:off x="3920650" y="1419647"/>
            <a:ext cx="4649722" cy="370227"/>
          </a:xfrm>
        </p:spPr>
        <p:txBody>
          <a:bodyPr>
            <a:noAutofit/>
          </a:bodyPr>
          <a:lstStyle>
            <a:lvl1pPr marL="0" indent="0">
              <a:lnSpc>
                <a:spcPct val="70000"/>
              </a:lnSpc>
              <a:buNone/>
              <a:defRPr sz="3200" b="1" cap="all" baseline="0">
                <a:solidFill>
                  <a:schemeClr val="accent1"/>
                </a:solidFill>
                <a:latin typeface="+mj-lt"/>
              </a:defRPr>
            </a:lvl1pPr>
            <a:lvl5pPr>
              <a:defRPr/>
            </a:lvl5pPr>
          </a:lstStyle>
          <a:p>
            <a:pPr lvl="0"/>
            <a:r>
              <a:rPr lang="en-US" dirty="0"/>
              <a:t>Heading 1</a:t>
            </a:r>
          </a:p>
        </p:txBody>
      </p:sp>
      <p:sp>
        <p:nvSpPr>
          <p:cNvPr id="7" name="Text Placeholder 20"/>
          <p:cNvSpPr>
            <a:spLocks noGrp="1"/>
          </p:cNvSpPr>
          <p:nvPr>
            <p:ph type="body" sz="quarter" idx="23" hasCustomPrompt="1"/>
          </p:nvPr>
        </p:nvSpPr>
        <p:spPr>
          <a:xfrm>
            <a:off x="3920836" y="2369515"/>
            <a:ext cx="4649536" cy="815509"/>
          </a:xfrm>
        </p:spPr>
        <p:txBody>
          <a:bodyPr numCol="1">
            <a:noAutofit/>
          </a:bodyPr>
          <a:lstStyle>
            <a:lvl1pPr marL="0" indent="0">
              <a:buFont typeface="Arial" panose="020B0604020202020204" pitchFamily="34" charset="0"/>
              <a:buNone/>
              <a:defRPr sz="1800" baseline="0">
                <a:solidFill>
                  <a:schemeClr val="accent2"/>
                </a:solidFill>
              </a:defRPr>
            </a:lvl1pPr>
            <a:lvl5pPr>
              <a:defRPr/>
            </a:lvl5pPr>
          </a:lstStyle>
          <a:p>
            <a:pPr lvl="0"/>
            <a:r>
              <a:rPr lang="en-US" dirty="0"/>
              <a:t>Body text</a:t>
            </a:r>
          </a:p>
        </p:txBody>
      </p:sp>
      <p:sp>
        <p:nvSpPr>
          <p:cNvPr id="8" name="Text Placeholder 12"/>
          <p:cNvSpPr>
            <a:spLocks noGrp="1"/>
          </p:cNvSpPr>
          <p:nvPr>
            <p:ph type="body" sz="quarter" idx="24" hasCustomPrompt="1"/>
          </p:nvPr>
        </p:nvSpPr>
        <p:spPr>
          <a:xfrm>
            <a:off x="3920882" y="3340700"/>
            <a:ext cx="4649490" cy="192209"/>
          </a:xfrm>
        </p:spPr>
        <p:txBody>
          <a:bodyPr numCol="1">
            <a:noAutofit/>
          </a:bodyPr>
          <a:lstStyle>
            <a:lvl1pPr marL="0" indent="0">
              <a:lnSpc>
                <a:spcPct val="70000"/>
              </a:lnSpc>
              <a:buNone/>
              <a:defRPr sz="2000" b="1" cap="none" baseline="0">
                <a:solidFill>
                  <a:schemeClr val="accent1"/>
                </a:solidFill>
                <a:latin typeface="+mj-lt"/>
              </a:defRPr>
            </a:lvl1pPr>
            <a:lvl5pPr>
              <a:defRPr/>
            </a:lvl5pPr>
          </a:lstStyle>
          <a:p>
            <a:pPr lvl="0"/>
            <a:r>
              <a:rPr lang="en-US" dirty="0"/>
              <a:t>Heading 3</a:t>
            </a:r>
          </a:p>
        </p:txBody>
      </p:sp>
      <p:sp>
        <p:nvSpPr>
          <p:cNvPr id="9" name="Text Placeholder 20"/>
          <p:cNvSpPr>
            <a:spLocks noGrp="1"/>
          </p:cNvSpPr>
          <p:nvPr>
            <p:ph type="body" sz="quarter" idx="25" hasCustomPrompt="1"/>
          </p:nvPr>
        </p:nvSpPr>
        <p:spPr>
          <a:xfrm>
            <a:off x="3920836" y="3645864"/>
            <a:ext cx="4649536" cy="1036971"/>
          </a:xfrm>
        </p:spPr>
        <p:txBody>
          <a:bodyPr numCol="1">
            <a:noAutofit/>
          </a:bodyPr>
          <a:lstStyle>
            <a:lvl1pPr marL="0" indent="0">
              <a:buFont typeface="Arial" panose="020B0604020202020204" pitchFamily="34" charset="0"/>
              <a:buNone/>
              <a:defRPr sz="1800" baseline="0">
                <a:solidFill>
                  <a:schemeClr val="accent2"/>
                </a:solidFill>
              </a:defRPr>
            </a:lvl1pPr>
            <a:lvl5pPr>
              <a:defRPr/>
            </a:lvl5pPr>
          </a:lstStyle>
          <a:p>
            <a:pPr lvl="0"/>
            <a:r>
              <a:rPr lang="en-US" dirty="0"/>
              <a:t>Body text</a:t>
            </a:r>
          </a:p>
        </p:txBody>
      </p:sp>
      <p:sp>
        <p:nvSpPr>
          <p:cNvPr id="10" name="Picture Placeholder 3"/>
          <p:cNvSpPr>
            <a:spLocks noGrp="1"/>
          </p:cNvSpPr>
          <p:nvPr>
            <p:ph type="pic" sz="quarter" idx="26"/>
          </p:nvPr>
        </p:nvSpPr>
        <p:spPr>
          <a:xfrm>
            <a:off x="571500" y="1602525"/>
            <a:ext cx="2891560" cy="2891560"/>
          </a:xfrm>
          <a:prstGeom prst="ellipse">
            <a:avLst/>
          </a:prstGeom>
        </p:spPr>
        <p:txBody>
          <a:bodyPr/>
          <a:lstStyle>
            <a:lvl1pPr marL="0" indent="0">
              <a:buNone/>
              <a:defRPr/>
            </a:lvl1pPr>
          </a:lstStyle>
          <a:p>
            <a:r>
              <a:rPr lang="en-US"/>
              <a:t>Click icon to add picture</a:t>
            </a:r>
            <a:endParaRPr lang="en-AU" dirty="0"/>
          </a:p>
        </p:txBody>
      </p:sp>
      <p:pic>
        <p:nvPicPr>
          <p:cNvPr id="11" name="Picture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12"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13"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dirty="0"/>
              <a:t>XX Month 2018 Week XX</a:t>
            </a:r>
            <a:endParaRPr lang="en-AU" dirty="0"/>
          </a:p>
        </p:txBody>
      </p:sp>
      <p:cxnSp>
        <p:nvCxnSpPr>
          <p:cNvPr id="14" name="Straight Connector 13"/>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5" name="Text Placeholder 12"/>
          <p:cNvSpPr>
            <a:spLocks noGrp="1"/>
          </p:cNvSpPr>
          <p:nvPr>
            <p:ph type="body" sz="quarter" idx="22" hasCustomPrompt="1"/>
          </p:nvPr>
        </p:nvSpPr>
        <p:spPr>
          <a:xfrm>
            <a:off x="3920694" y="2027609"/>
            <a:ext cx="4648466" cy="228802"/>
          </a:xfrm>
        </p:spPr>
        <p:txBody>
          <a:bodyPr numCol="1">
            <a:noAutofit/>
          </a:bodyPr>
          <a:lstStyle>
            <a:lvl1pPr marL="0" indent="0">
              <a:lnSpc>
                <a:spcPct val="70000"/>
              </a:lnSpc>
              <a:buNone/>
              <a:defRPr sz="2400" b="1" cap="none" baseline="0">
                <a:solidFill>
                  <a:schemeClr val="accent1"/>
                </a:solidFill>
                <a:latin typeface="+mj-lt"/>
              </a:defRPr>
            </a:lvl1pPr>
            <a:lvl5pPr>
              <a:defRPr/>
            </a:lvl5pPr>
          </a:lstStyle>
          <a:p>
            <a:pPr lvl="0"/>
            <a:r>
              <a:rPr lang="en-US" dirty="0"/>
              <a:t>Heading 2</a:t>
            </a:r>
          </a:p>
        </p:txBody>
      </p:sp>
    </p:spTree>
    <p:extLst>
      <p:ext uri="{BB962C8B-B14F-4D97-AF65-F5344CB8AC3E}">
        <p14:creationId xmlns:p14="http://schemas.microsoft.com/office/powerpoint/2010/main" val="170519697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White 6">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17"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18"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dirty="0"/>
              <a:t>XX Month 2018 Week XX</a:t>
            </a:r>
            <a:endParaRPr lang="en-AU" dirty="0"/>
          </a:p>
        </p:txBody>
      </p:sp>
      <p:cxnSp>
        <p:nvCxnSpPr>
          <p:cNvPr id="19" name="Straight Connector 18"/>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0" name="Text Placeholder 12"/>
          <p:cNvSpPr>
            <a:spLocks noGrp="1"/>
          </p:cNvSpPr>
          <p:nvPr>
            <p:ph type="body" sz="quarter" idx="22" hasCustomPrompt="1"/>
          </p:nvPr>
        </p:nvSpPr>
        <p:spPr>
          <a:xfrm>
            <a:off x="573686" y="2999683"/>
            <a:ext cx="2549167" cy="286914"/>
          </a:xfrm>
        </p:spPr>
        <p:txBody>
          <a:bodyPr numCol="1">
            <a:noAutofit/>
          </a:bodyPr>
          <a:lstStyle>
            <a:lvl1pPr marL="0" indent="0" algn="ctr">
              <a:lnSpc>
                <a:spcPct val="70000"/>
              </a:lnSpc>
              <a:buNone/>
              <a:defRPr sz="2400" b="1" cap="none" baseline="0">
                <a:solidFill>
                  <a:schemeClr val="accent1"/>
                </a:solidFill>
                <a:latin typeface="+mj-lt"/>
              </a:defRPr>
            </a:lvl1pPr>
            <a:lvl5pPr>
              <a:defRPr/>
            </a:lvl5pPr>
          </a:lstStyle>
          <a:p>
            <a:pPr lvl="0"/>
            <a:r>
              <a:rPr lang="en-US" dirty="0"/>
              <a:t>Heading 2</a:t>
            </a:r>
          </a:p>
        </p:txBody>
      </p:sp>
      <p:sp>
        <p:nvSpPr>
          <p:cNvPr id="21" name="Text Placeholder 20"/>
          <p:cNvSpPr>
            <a:spLocks noGrp="1"/>
          </p:cNvSpPr>
          <p:nvPr>
            <p:ph type="body" sz="quarter" idx="23" hasCustomPrompt="1"/>
          </p:nvPr>
        </p:nvSpPr>
        <p:spPr>
          <a:xfrm>
            <a:off x="573341" y="3391005"/>
            <a:ext cx="2549856" cy="1305686"/>
          </a:xfrm>
        </p:spPr>
        <p:txBody>
          <a:bodyPr numCol="1">
            <a:noAutofit/>
          </a:bodyPr>
          <a:lstStyle>
            <a:lvl1pPr marL="0" indent="0" algn="ctr">
              <a:buFont typeface="Arial" panose="020B0604020202020204" pitchFamily="34" charset="0"/>
              <a:buNone/>
              <a:defRPr sz="1800" baseline="0">
                <a:solidFill>
                  <a:schemeClr val="accent2"/>
                </a:solidFill>
              </a:defRPr>
            </a:lvl1pPr>
            <a:lvl5pPr>
              <a:defRPr/>
            </a:lvl5pPr>
          </a:lstStyle>
          <a:p>
            <a:pPr lvl="0"/>
            <a:r>
              <a:rPr lang="en-US" dirty="0"/>
              <a:t>Body text</a:t>
            </a:r>
          </a:p>
        </p:txBody>
      </p:sp>
      <p:sp>
        <p:nvSpPr>
          <p:cNvPr id="22" name="Picture Placeholder 3"/>
          <p:cNvSpPr>
            <a:spLocks noGrp="1"/>
          </p:cNvSpPr>
          <p:nvPr>
            <p:ph type="pic" sz="quarter" idx="26"/>
          </p:nvPr>
        </p:nvSpPr>
        <p:spPr>
          <a:xfrm>
            <a:off x="1128269" y="1330579"/>
            <a:ext cx="1440000" cy="1440000"/>
          </a:xfrm>
          <a:prstGeom prst="ellipse">
            <a:avLst/>
          </a:prstGeom>
        </p:spPr>
        <p:txBody>
          <a:bodyPr/>
          <a:lstStyle>
            <a:lvl1pPr marL="0" indent="0">
              <a:buNone/>
              <a:defRPr/>
            </a:lvl1pPr>
          </a:lstStyle>
          <a:p>
            <a:r>
              <a:rPr lang="en-US"/>
              <a:t>Click icon to add picture</a:t>
            </a:r>
            <a:endParaRPr lang="en-AU" dirty="0"/>
          </a:p>
        </p:txBody>
      </p:sp>
      <p:sp>
        <p:nvSpPr>
          <p:cNvPr id="23" name="Text Placeholder 12"/>
          <p:cNvSpPr>
            <a:spLocks noGrp="1"/>
          </p:cNvSpPr>
          <p:nvPr>
            <p:ph type="body" sz="quarter" idx="27" hasCustomPrompt="1"/>
          </p:nvPr>
        </p:nvSpPr>
        <p:spPr>
          <a:xfrm>
            <a:off x="3294512" y="2999683"/>
            <a:ext cx="2549167" cy="286914"/>
          </a:xfrm>
        </p:spPr>
        <p:txBody>
          <a:bodyPr numCol="1">
            <a:noAutofit/>
          </a:bodyPr>
          <a:lstStyle>
            <a:lvl1pPr marL="0" indent="0" algn="ctr">
              <a:lnSpc>
                <a:spcPct val="70000"/>
              </a:lnSpc>
              <a:buNone/>
              <a:defRPr sz="2400" b="1" cap="none" baseline="0">
                <a:solidFill>
                  <a:schemeClr val="accent1"/>
                </a:solidFill>
                <a:latin typeface="+mj-lt"/>
              </a:defRPr>
            </a:lvl1pPr>
            <a:lvl5pPr>
              <a:defRPr/>
            </a:lvl5pPr>
          </a:lstStyle>
          <a:p>
            <a:pPr lvl="0"/>
            <a:r>
              <a:rPr lang="en-US" dirty="0"/>
              <a:t>Heading 2</a:t>
            </a:r>
          </a:p>
        </p:txBody>
      </p:sp>
      <p:sp>
        <p:nvSpPr>
          <p:cNvPr id="24" name="Text Placeholder 20"/>
          <p:cNvSpPr>
            <a:spLocks noGrp="1"/>
          </p:cNvSpPr>
          <p:nvPr>
            <p:ph type="body" sz="quarter" idx="28" hasCustomPrompt="1"/>
          </p:nvPr>
        </p:nvSpPr>
        <p:spPr>
          <a:xfrm>
            <a:off x="3294167" y="3391005"/>
            <a:ext cx="2549856" cy="1305686"/>
          </a:xfrm>
        </p:spPr>
        <p:txBody>
          <a:bodyPr numCol="1">
            <a:noAutofit/>
          </a:bodyPr>
          <a:lstStyle>
            <a:lvl1pPr marL="0" indent="0" algn="ctr">
              <a:buFont typeface="Arial" panose="020B0604020202020204" pitchFamily="34" charset="0"/>
              <a:buNone/>
              <a:defRPr sz="1800" baseline="0">
                <a:solidFill>
                  <a:schemeClr val="accent2"/>
                </a:solidFill>
              </a:defRPr>
            </a:lvl1pPr>
            <a:lvl5pPr>
              <a:defRPr/>
            </a:lvl5pPr>
          </a:lstStyle>
          <a:p>
            <a:pPr lvl="0"/>
            <a:r>
              <a:rPr lang="en-US" dirty="0"/>
              <a:t>Body text</a:t>
            </a:r>
          </a:p>
        </p:txBody>
      </p:sp>
      <p:sp>
        <p:nvSpPr>
          <p:cNvPr id="25" name="Text Placeholder 12"/>
          <p:cNvSpPr>
            <a:spLocks noGrp="1"/>
          </p:cNvSpPr>
          <p:nvPr>
            <p:ph type="body" sz="quarter" idx="29" hasCustomPrompt="1"/>
          </p:nvPr>
        </p:nvSpPr>
        <p:spPr>
          <a:xfrm>
            <a:off x="6019020" y="2999683"/>
            <a:ext cx="2549167" cy="286914"/>
          </a:xfrm>
        </p:spPr>
        <p:txBody>
          <a:bodyPr numCol="1">
            <a:noAutofit/>
          </a:bodyPr>
          <a:lstStyle>
            <a:lvl1pPr marL="0" indent="0" algn="ctr">
              <a:lnSpc>
                <a:spcPct val="70000"/>
              </a:lnSpc>
              <a:buNone/>
              <a:defRPr sz="2400" b="1" cap="none" baseline="0">
                <a:solidFill>
                  <a:schemeClr val="accent1"/>
                </a:solidFill>
                <a:latin typeface="+mj-lt"/>
              </a:defRPr>
            </a:lvl1pPr>
            <a:lvl5pPr>
              <a:defRPr/>
            </a:lvl5pPr>
          </a:lstStyle>
          <a:p>
            <a:pPr lvl="0"/>
            <a:r>
              <a:rPr lang="en-US" dirty="0"/>
              <a:t>Heading 2</a:t>
            </a:r>
          </a:p>
        </p:txBody>
      </p:sp>
      <p:sp>
        <p:nvSpPr>
          <p:cNvPr id="26" name="Text Placeholder 20"/>
          <p:cNvSpPr>
            <a:spLocks noGrp="1"/>
          </p:cNvSpPr>
          <p:nvPr>
            <p:ph type="body" sz="quarter" idx="30" hasCustomPrompt="1"/>
          </p:nvPr>
        </p:nvSpPr>
        <p:spPr>
          <a:xfrm>
            <a:off x="6018675" y="3391005"/>
            <a:ext cx="2549856" cy="1305686"/>
          </a:xfrm>
        </p:spPr>
        <p:txBody>
          <a:bodyPr numCol="1">
            <a:noAutofit/>
          </a:bodyPr>
          <a:lstStyle>
            <a:lvl1pPr marL="0" indent="0" algn="ctr">
              <a:buFont typeface="Arial" panose="020B0604020202020204" pitchFamily="34" charset="0"/>
              <a:buNone/>
              <a:defRPr sz="1800" baseline="0">
                <a:solidFill>
                  <a:schemeClr val="accent2"/>
                </a:solidFill>
              </a:defRPr>
            </a:lvl1pPr>
            <a:lvl5pPr>
              <a:defRPr/>
            </a:lvl5pPr>
          </a:lstStyle>
          <a:p>
            <a:pPr lvl="0"/>
            <a:r>
              <a:rPr lang="en-US" dirty="0"/>
              <a:t>Body text</a:t>
            </a:r>
          </a:p>
        </p:txBody>
      </p:sp>
      <p:sp>
        <p:nvSpPr>
          <p:cNvPr id="27" name="Picture Placeholder 3"/>
          <p:cNvSpPr>
            <a:spLocks noGrp="1"/>
          </p:cNvSpPr>
          <p:nvPr>
            <p:ph type="pic" sz="quarter" idx="31"/>
          </p:nvPr>
        </p:nvSpPr>
        <p:spPr>
          <a:xfrm>
            <a:off x="3849095" y="1330579"/>
            <a:ext cx="1440000" cy="1440000"/>
          </a:xfrm>
          <a:prstGeom prst="ellipse">
            <a:avLst/>
          </a:prstGeom>
        </p:spPr>
        <p:txBody>
          <a:bodyPr/>
          <a:lstStyle>
            <a:lvl1pPr marL="0" indent="0">
              <a:buNone/>
              <a:defRPr/>
            </a:lvl1pPr>
          </a:lstStyle>
          <a:p>
            <a:r>
              <a:rPr lang="en-US"/>
              <a:t>Click icon to add picture</a:t>
            </a:r>
            <a:endParaRPr lang="en-AU" dirty="0"/>
          </a:p>
        </p:txBody>
      </p:sp>
      <p:sp>
        <p:nvSpPr>
          <p:cNvPr id="28" name="Picture Placeholder 3"/>
          <p:cNvSpPr>
            <a:spLocks noGrp="1"/>
          </p:cNvSpPr>
          <p:nvPr>
            <p:ph type="pic" sz="quarter" idx="32"/>
          </p:nvPr>
        </p:nvSpPr>
        <p:spPr>
          <a:xfrm>
            <a:off x="6573603" y="1330579"/>
            <a:ext cx="1440000" cy="1440000"/>
          </a:xfrm>
          <a:prstGeom prst="ellipse">
            <a:avLst/>
          </a:prstGeom>
        </p:spPr>
        <p:txBody>
          <a:bodyPr/>
          <a:lstStyle>
            <a:lvl1pPr marL="0" indent="0">
              <a:buNone/>
              <a:defRPr/>
            </a:lvl1pPr>
          </a:lstStyle>
          <a:p>
            <a:r>
              <a:rPr lang="en-US"/>
              <a:t>Click icon to add picture</a:t>
            </a:r>
            <a:endParaRPr lang="en-AU" dirty="0"/>
          </a:p>
        </p:txBody>
      </p:sp>
    </p:spTree>
    <p:extLst>
      <p:ext uri="{BB962C8B-B14F-4D97-AF65-F5344CB8AC3E}">
        <p14:creationId xmlns:p14="http://schemas.microsoft.com/office/powerpoint/2010/main" val="1076289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25" name="Rectangle 24"/>
          <p:cNvSpPr/>
          <p:nvPr userDrawn="1"/>
        </p:nvSpPr>
        <p:spPr>
          <a:xfrm>
            <a:off x="0" y="1546698"/>
            <a:ext cx="9144000" cy="3596802"/>
          </a:xfrm>
          <a:prstGeom prst="rect">
            <a:avLst/>
          </a:prstGeom>
          <a:solidFill>
            <a:srgbClr val="92D6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Subtitle 2"/>
          <p:cNvSpPr>
            <a:spLocks noGrp="1"/>
          </p:cNvSpPr>
          <p:nvPr>
            <p:ph type="subTitle" idx="1" hasCustomPrompt="1"/>
          </p:nvPr>
        </p:nvSpPr>
        <p:spPr>
          <a:xfrm>
            <a:off x="467544" y="2139702"/>
            <a:ext cx="8136904" cy="504056"/>
          </a:xfrm>
        </p:spPr>
        <p:txBody>
          <a:bodyPr>
            <a:noAutofit/>
          </a:bodyPr>
          <a:lstStyle>
            <a:lvl1pPr marL="0" indent="0" algn="l">
              <a:lnSpc>
                <a:spcPct val="70000"/>
              </a:lnSpc>
              <a:buNone/>
              <a:defRPr sz="3200" b="1" cap="all" baseline="0">
                <a:solidFill>
                  <a:schemeClr val="accent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Section Heading</a:t>
            </a:r>
          </a:p>
        </p:txBody>
      </p:sp>
      <p:pic>
        <p:nvPicPr>
          <p:cNvPr id="24" name="Picture 2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668622" y="573745"/>
            <a:ext cx="1901750" cy="390867"/>
          </a:xfrm>
          <a:prstGeom prst="rect">
            <a:avLst/>
          </a:prstGeom>
        </p:spPr>
      </p:pic>
      <p:sp>
        <p:nvSpPr>
          <p:cNvPr id="4" name="Text Placeholder 3"/>
          <p:cNvSpPr>
            <a:spLocks noGrp="1"/>
          </p:cNvSpPr>
          <p:nvPr>
            <p:ph type="body" sz="quarter" idx="12" hasCustomPrompt="1"/>
          </p:nvPr>
        </p:nvSpPr>
        <p:spPr>
          <a:xfrm>
            <a:off x="466725" y="2711450"/>
            <a:ext cx="8154988" cy="735013"/>
          </a:xfrm>
        </p:spPr>
        <p:txBody>
          <a:bodyPr>
            <a:normAutofit/>
          </a:bodyPr>
          <a:lstStyle>
            <a:lvl1pPr marL="0" indent="0">
              <a:lnSpc>
                <a:spcPct val="70000"/>
              </a:lnSpc>
              <a:buNone/>
              <a:defRPr sz="2400">
                <a:solidFill>
                  <a:schemeClr val="accent2"/>
                </a:solidFill>
              </a:defRPr>
            </a:lvl1pPr>
          </a:lstStyle>
          <a:p>
            <a:pPr lvl="0"/>
            <a:r>
              <a:rPr lang="en-AU" dirty="0"/>
              <a:t>Subtitle</a:t>
            </a:r>
          </a:p>
        </p:txBody>
      </p:sp>
      <p:pic>
        <p:nvPicPr>
          <p:cNvPr id="11" name="Picture 10"/>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56486" y="4421307"/>
            <a:ext cx="1423464" cy="149227"/>
          </a:xfrm>
          <a:prstGeom prst="rect">
            <a:avLst/>
          </a:prstGeom>
        </p:spPr>
      </p:pic>
      <p:sp>
        <p:nvSpPr>
          <p:cNvPr id="12" name="Text Placeholder 4"/>
          <p:cNvSpPr>
            <a:spLocks noGrp="1"/>
          </p:cNvSpPr>
          <p:nvPr>
            <p:ph type="body" sz="quarter" idx="14" hasCustomPrompt="1"/>
          </p:nvPr>
        </p:nvSpPr>
        <p:spPr>
          <a:xfrm>
            <a:off x="468504" y="502030"/>
            <a:ext cx="5436350" cy="371273"/>
          </a:xfrm>
        </p:spPr>
        <p:txBody>
          <a:bodyPr>
            <a:noAutofit/>
          </a:bodyPr>
          <a:lstStyle>
            <a:lvl1pPr marL="0" indent="0">
              <a:lnSpc>
                <a:spcPct val="70000"/>
              </a:lnSpc>
              <a:buNone/>
              <a:defRPr sz="1500" b="1" spc="-20" baseline="0">
                <a:solidFill>
                  <a:schemeClr val="accent2"/>
                </a:solidFill>
              </a:defRPr>
            </a:lvl1pPr>
          </a:lstStyle>
          <a:p>
            <a:pPr lvl="0"/>
            <a:r>
              <a:rPr lang="en-US" noProof="0" dirty="0"/>
              <a:t>Insert unit/course name here</a:t>
            </a:r>
          </a:p>
          <a:p>
            <a:pPr lvl="0"/>
            <a:r>
              <a:rPr lang="en-US" dirty="0"/>
              <a:t>Line #</a:t>
            </a:r>
            <a:endParaRPr lang="en-AU" dirty="0"/>
          </a:p>
        </p:txBody>
      </p:sp>
      <p:sp>
        <p:nvSpPr>
          <p:cNvPr id="13" name="Text Placeholder 4"/>
          <p:cNvSpPr>
            <a:spLocks noGrp="1"/>
          </p:cNvSpPr>
          <p:nvPr>
            <p:ph type="body" sz="quarter" idx="15" hasCustomPrompt="1"/>
          </p:nvPr>
        </p:nvSpPr>
        <p:spPr>
          <a:xfrm>
            <a:off x="466725" y="891536"/>
            <a:ext cx="5437997" cy="195943"/>
          </a:xfrm>
        </p:spPr>
        <p:txBody>
          <a:bodyPr>
            <a:noAutofit/>
          </a:bodyPr>
          <a:lstStyle>
            <a:lvl1pPr marL="0" indent="0">
              <a:buNone/>
              <a:defRPr sz="1200" baseline="0">
                <a:solidFill>
                  <a:schemeClr val="accent2"/>
                </a:solidFill>
              </a:defRPr>
            </a:lvl1pPr>
          </a:lstStyle>
          <a:p>
            <a:pPr lvl="0"/>
            <a:r>
              <a:rPr lang="en-US" dirty="0"/>
              <a:t>XX Month 2018 Week XX</a:t>
            </a:r>
            <a:endParaRPr lang="en-AU" dirty="0"/>
          </a:p>
        </p:txBody>
      </p:sp>
    </p:spTree>
    <p:extLst>
      <p:ext uri="{BB962C8B-B14F-4D97-AF65-F5344CB8AC3E}">
        <p14:creationId xmlns:p14="http://schemas.microsoft.com/office/powerpoint/2010/main" val="218494018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White 7">
    <p:spTree>
      <p:nvGrpSpPr>
        <p:cNvPr id="1" name=""/>
        <p:cNvGrpSpPr/>
        <p:nvPr/>
      </p:nvGrpSpPr>
      <p:grpSpPr>
        <a:xfrm>
          <a:off x="0" y="0"/>
          <a:ext cx="0" cy="0"/>
          <a:chOff x="0" y="0"/>
          <a:chExt cx="0" cy="0"/>
        </a:xfrm>
      </p:grpSpPr>
      <p:sp>
        <p:nvSpPr>
          <p:cNvPr id="6" name="Text Placeholder 12"/>
          <p:cNvSpPr>
            <a:spLocks noGrp="1"/>
          </p:cNvSpPr>
          <p:nvPr>
            <p:ph type="body" sz="quarter" idx="33" hasCustomPrompt="1"/>
          </p:nvPr>
        </p:nvSpPr>
        <p:spPr>
          <a:xfrm>
            <a:off x="4918582" y="3297979"/>
            <a:ext cx="3649603" cy="234930"/>
          </a:xfrm>
        </p:spPr>
        <p:txBody>
          <a:bodyPr numCol="1">
            <a:noAutofit/>
          </a:bodyPr>
          <a:lstStyle>
            <a:lvl1pPr marL="0" indent="0" algn="l">
              <a:lnSpc>
                <a:spcPct val="70000"/>
              </a:lnSpc>
              <a:buNone/>
              <a:defRPr sz="2400" b="1" cap="none" baseline="0">
                <a:solidFill>
                  <a:schemeClr val="accent1"/>
                </a:solidFill>
                <a:latin typeface="+mj-lt"/>
              </a:defRPr>
            </a:lvl1pPr>
            <a:lvl5pPr>
              <a:defRPr/>
            </a:lvl5pPr>
          </a:lstStyle>
          <a:p>
            <a:pPr lvl="0"/>
            <a:r>
              <a:rPr lang="en-US" dirty="0"/>
              <a:t>Heading 2</a:t>
            </a:r>
          </a:p>
        </p:txBody>
      </p:sp>
      <p:sp>
        <p:nvSpPr>
          <p:cNvPr id="7" name="Text Placeholder 12"/>
          <p:cNvSpPr>
            <a:spLocks noGrp="1"/>
          </p:cNvSpPr>
          <p:nvPr>
            <p:ph type="body" sz="quarter" idx="29" hasCustomPrompt="1"/>
          </p:nvPr>
        </p:nvSpPr>
        <p:spPr>
          <a:xfrm>
            <a:off x="4932218" y="2027609"/>
            <a:ext cx="3635968" cy="244272"/>
          </a:xfrm>
        </p:spPr>
        <p:txBody>
          <a:bodyPr numCol="1">
            <a:noAutofit/>
          </a:bodyPr>
          <a:lstStyle>
            <a:lvl1pPr marL="0" indent="0" algn="l">
              <a:lnSpc>
                <a:spcPct val="70000"/>
              </a:lnSpc>
              <a:buNone/>
              <a:defRPr sz="2400" b="1" cap="none" baseline="0">
                <a:solidFill>
                  <a:schemeClr val="accent1"/>
                </a:solidFill>
                <a:latin typeface="+mj-lt"/>
              </a:defRPr>
            </a:lvl1pPr>
            <a:lvl5pPr>
              <a:defRPr/>
            </a:lvl5pPr>
          </a:lstStyle>
          <a:p>
            <a:pPr lvl="0"/>
            <a:r>
              <a:rPr lang="en-US" dirty="0"/>
              <a:t>Heading 2</a:t>
            </a:r>
          </a:p>
        </p:txBody>
      </p:sp>
      <p:sp>
        <p:nvSpPr>
          <p:cNvPr id="8" name="Picture Placeholder 3"/>
          <p:cNvSpPr>
            <a:spLocks noGrp="1"/>
          </p:cNvSpPr>
          <p:nvPr>
            <p:ph type="pic" sz="quarter" idx="26"/>
          </p:nvPr>
        </p:nvSpPr>
        <p:spPr>
          <a:xfrm>
            <a:off x="571500" y="1419647"/>
            <a:ext cx="4180610" cy="3277044"/>
          </a:xfrm>
        </p:spPr>
        <p:txBody>
          <a:bodyPr/>
          <a:lstStyle>
            <a:lvl1pPr marL="0" indent="0">
              <a:buNone/>
              <a:defRPr/>
            </a:lvl1pPr>
          </a:lstStyle>
          <a:p>
            <a:r>
              <a:rPr lang="en-US"/>
              <a:t>Click icon to add picture</a:t>
            </a:r>
            <a:endParaRPr lang="en-AU" dirty="0"/>
          </a:p>
        </p:txBody>
      </p:sp>
      <p:sp>
        <p:nvSpPr>
          <p:cNvPr id="9" name="Text Placeholder 12"/>
          <p:cNvSpPr>
            <a:spLocks noGrp="1"/>
          </p:cNvSpPr>
          <p:nvPr>
            <p:ph type="body" sz="quarter" idx="31" hasCustomPrompt="1"/>
          </p:nvPr>
        </p:nvSpPr>
        <p:spPr>
          <a:xfrm>
            <a:off x="4932218" y="1419647"/>
            <a:ext cx="3635968" cy="370227"/>
          </a:xfrm>
        </p:spPr>
        <p:txBody>
          <a:bodyPr numCol="1">
            <a:noAutofit/>
          </a:bodyPr>
          <a:lstStyle>
            <a:lvl1pPr marL="0" indent="0" algn="l">
              <a:lnSpc>
                <a:spcPct val="70000"/>
              </a:lnSpc>
              <a:buNone/>
              <a:defRPr sz="3200" b="1" cap="all" baseline="0">
                <a:solidFill>
                  <a:schemeClr val="accent1"/>
                </a:solidFill>
                <a:latin typeface="+mj-lt"/>
              </a:defRPr>
            </a:lvl1pPr>
            <a:lvl5pPr>
              <a:defRPr/>
            </a:lvl5pPr>
          </a:lstStyle>
          <a:p>
            <a:pPr lvl="0"/>
            <a:r>
              <a:rPr lang="en-US" dirty="0"/>
              <a:t>Heading 1</a:t>
            </a:r>
          </a:p>
        </p:txBody>
      </p:sp>
      <p:sp>
        <p:nvSpPr>
          <p:cNvPr id="10" name="Text Placeholder 20"/>
          <p:cNvSpPr>
            <a:spLocks noGrp="1"/>
          </p:cNvSpPr>
          <p:nvPr>
            <p:ph type="body" sz="quarter" idx="32" hasCustomPrompt="1"/>
          </p:nvPr>
        </p:nvSpPr>
        <p:spPr>
          <a:xfrm>
            <a:off x="4932218" y="2370979"/>
            <a:ext cx="3635968" cy="827901"/>
          </a:xfrm>
        </p:spPr>
        <p:txBody>
          <a:bodyPr numCol="1">
            <a:noAutofit/>
          </a:bodyPr>
          <a:lstStyle>
            <a:lvl1pPr marL="0" indent="0" algn="l">
              <a:buFont typeface="Arial" panose="020B0604020202020204" pitchFamily="34" charset="0"/>
              <a:buNone/>
              <a:defRPr sz="1800" baseline="0">
                <a:solidFill>
                  <a:schemeClr val="accent2"/>
                </a:solidFill>
              </a:defRPr>
            </a:lvl1pPr>
            <a:lvl5pPr>
              <a:defRPr/>
            </a:lvl5pPr>
          </a:lstStyle>
          <a:p>
            <a:pPr lvl="0"/>
            <a:r>
              <a:rPr lang="en-US" dirty="0"/>
              <a:t>Body text</a:t>
            </a:r>
          </a:p>
        </p:txBody>
      </p:sp>
      <p:pic>
        <p:nvPicPr>
          <p:cNvPr id="11" name="Picture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12"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13"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dirty="0"/>
              <a:t>XX Month 2018 Week XX</a:t>
            </a:r>
            <a:endParaRPr lang="en-AU" dirty="0"/>
          </a:p>
        </p:txBody>
      </p:sp>
      <p:cxnSp>
        <p:nvCxnSpPr>
          <p:cNvPr id="14" name="Straight Connector 13"/>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5" name="Text Placeholder 20"/>
          <p:cNvSpPr>
            <a:spLocks noGrp="1"/>
          </p:cNvSpPr>
          <p:nvPr>
            <p:ph type="body" sz="quarter" idx="25" hasCustomPrompt="1"/>
          </p:nvPr>
        </p:nvSpPr>
        <p:spPr>
          <a:xfrm>
            <a:off x="4932218" y="3632009"/>
            <a:ext cx="3635967" cy="1061119"/>
          </a:xfrm>
        </p:spPr>
        <p:txBody>
          <a:bodyPr numCol="1">
            <a:noAutofit/>
          </a:bodyPr>
          <a:lstStyle>
            <a:lvl1pPr marL="0" indent="0">
              <a:buFont typeface="Arial" panose="020B0604020202020204" pitchFamily="34" charset="0"/>
              <a:buNone/>
              <a:defRPr sz="1800" baseline="0">
                <a:solidFill>
                  <a:schemeClr val="accent2"/>
                </a:solidFill>
              </a:defRPr>
            </a:lvl1pPr>
            <a:lvl5pPr>
              <a:defRPr/>
            </a:lvl5pPr>
          </a:lstStyle>
          <a:p>
            <a:pPr lvl="0"/>
            <a:r>
              <a:rPr lang="en-US" dirty="0"/>
              <a:t>Body text</a:t>
            </a:r>
          </a:p>
        </p:txBody>
      </p:sp>
    </p:spTree>
    <p:extLst>
      <p:ext uri="{BB962C8B-B14F-4D97-AF65-F5344CB8AC3E}">
        <p14:creationId xmlns:p14="http://schemas.microsoft.com/office/powerpoint/2010/main" val="94471658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White 8">
    <p:spTree>
      <p:nvGrpSpPr>
        <p:cNvPr id="1" name=""/>
        <p:cNvGrpSpPr/>
        <p:nvPr/>
      </p:nvGrpSpPr>
      <p:grpSpPr>
        <a:xfrm>
          <a:off x="0" y="0"/>
          <a:ext cx="0" cy="0"/>
          <a:chOff x="0" y="0"/>
          <a:chExt cx="0" cy="0"/>
        </a:xfrm>
      </p:grpSpPr>
      <p:sp>
        <p:nvSpPr>
          <p:cNvPr id="6" name="Picture Placeholder 3"/>
          <p:cNvSpPr>
            <a:spLocks noGrp="1"/>
          </p:cNvSpPr>
          <p:nvPr>
            <p:ph type="pic" sz="quarter" idx="26"/>
          </p:nvPr>
        </p:nvSpPr>
        <p:spPr>
          <a:xfrm>
            <a:off x="571499" y="1394759"/>
            <a:ext cx="7998873" cy="3301932"/>
          </a:xfrm>
        </p:spPr>
        <p:txBody>
          <a:bodyPr/>
          <a:lstStyle>
            <a:lvl1pPr marL="0" indent="0">
              <a:buNone/>
              <a:defRPr/>
            </a:lvl1pPr>
          </a:lstStyle>
          <a:p>
            <a:r>
              <a:rPr lang="en-US"/>
              <a:t>Click icon to add picture</a:t>
            </a:r>
            <a:endParaRPr lang="en-AU"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8"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9"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dirty="0"/>
              <a:t>XX Month 2018 Week XX</a:t>
            </a:r>
            <a:endParaRPr lang="en-AU" dirty="0"/>
          </a:p>
        </p:txBody>
      </p:sp>
      <p:cxnSp>
        <p:nvCxnSpPr>
          <p:cNvPr id="10" name="Straight Connector 9"/>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18385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White 9">
    <p:spTree>
      <p:nvGrpSpPr>
        <p:cNvPr id="1" name=""/>
        <p:cNvGrpSpPr/>
        <p:nvPr/>
      </p:nvGrpSpPr>
      <p:grpSpPr>
        <a:xfrm>
          <a:off x="0" y="0"/>
          <a:ext cx="0" cy="0"/>
          <a:chOff x="0" y="0"/>
          <a:chExt cx="0" cy="0"/>
        </a:xfrm>
      </p:grpSpPr>
      <p:sp>
        <p:nvSpPr>
          <p:cNvPr id="6" name="Media Placeholder 11"/>
          <p:cNvSpPr>
            <a:spLocks noGrp="1"/>
          </p:cNvSpPr>
          <p:nvPr>
            <p:ph type="media" sz="quarter" idx="27" hasCustomPrompt="1"/>
          </p:nvPr>
        </p:nvSpPr>
        <p:spPr>
          <a:xfrm>
            <a:off x="1523536" y="1273921"/>
            <a:ext cx="6094800" cy="3429000"/>
          </a:xfrm>
        </p:spPr>
        <p:txBody>
          <a:bodyPr anchor="t"/>
          <a:lstStyle>
            <a:lvl1pPr marL="0" indent="0" algn="ctr">
              <a:buNone/>
              <a:defRPr/>
            </a:lvl1pPr>
          </a:lstStyle>
          <a:p>
            <a:r>
              <a:rPr lang="en-US"/>
              <a:t>Insert Media</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8"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9"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dirty="0"/>
              <a:t>XX Month 2018 Week XX</a:t>
            </a:r>
            <a:endParaRPr lang="en-AU" dirty="0"/>
          </a:p>
        </p:txBody>
      </p:sp>
      <p:cxnSp>
        <p:nvCxnSpPr>
          <p:cNvPr id="10" name="Straight Connector 9"/>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69320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White 10">
    <p:spTree>
      <p:nvGrpSpPr>
        <p:cNvPr id="1" name=""/>
        <p:cNvGrpSpPr/>
        <p:nvPr/>
      </p:nvGrpSpPr>
      <p:grpSpPr>
        <a:xfrm>
          <a:off x="0" y="0"/>
          <a:ext cx="0" cy="0"/>
          <a:chOff x="0" y="0"/>
          <a:chExt cx="0" cy="0"/>
        </a:xfrm>
      </p:grpSpPr>
      <p:sp>
        <p:nvSpPr>
          <p:cNvPr id="6" name="Text Placeholder 4"/>
          <p:cNvSpPr>
            <a:spLocks noGrp="1"/>
          </p:cNvSpPr>
          <p:nvPr>
            <p:ph type="body" sz="quarter" idx="14" hasCustomPrompt="1"/>
          </p:nvPr>
        </p:nvSpPr>
        <p:spPr>
          <a:xfrm>
            <a:off x="468503" y="562971"/>
            <a:ext cx="6380353" cy="298237"/>
          </a:xfrm>
        </p:spPr>
        <p:txBody>
          <a:bodyPr>
            <a:noAutofit/>
          </a:bodyPr>
          <a:lstStyle>
            <a:lvl1pPr marL="0" indent="0">
              <a:buNone/>
              <a:defRPr sz="2000">
                <a:solidFill>
                  <a:schemeClr val="accent2"/>
                </a:solidFill>
              </a:defRPr>
            </a:lvl1pPr>
          </a:lstStyle>
          <a:p>
            <a:pPr lvl="0"/>
            <a:r>
              <a:rPr lang="en-US" dirty="0"/>
              <a:t>INSERT HEADER</a:t>
            </a:r>
            <a:endParaRPr lang="en-AU" dirty="0"/>
          </a:p>
        </p:txBody>
      </p:sp>
      <p:sp>
        <p:nvSpPr>
          <p:cNvPr id="7" name="Text Placeholder 12"/>
          <p:cNvSpPr>
            <a:spLocks noGrp="1"/>
          </p:cNvSpPr>
          <p:nvPr>
            <p:ph type="body" sz="quarter" idx="16" hasCustomPrompt="1"/>
          </p:nvPr>
        </p:nvSpPr>
        <p:spPr>
          <a:xfrm>
            <a:off x="477838" y="1394759"/>
            <a:ext cx="8092533" cy="395115"/>
          </a:xfrm>
        </p:spPr>
        <p:txBody>
          <a:bodyPr>
            <a:noAutofit/>
          </a:bodyPr>
          <a:lstStyle>
            <a:lvl1pPr marL="0" indent="0">
              <a:lnSpc>
                <a:spcPct val="70000"/>
              </a:lnSpc>
              <a:buNone/>
              <a:defRPr sz="3200" b="1" cap="all" baseline="0">
                <a:solidFill>
                  <a:schemeClr val="accent1"/>
                </a:solidFill>
                <a:latin typeface="+mj-lt"/>
              </a:defRPr>
            </a:lvl1pPr>
            <a:lvl5pPr>
              <a:defRPr/>
            </a:lvl5pPr>
          </a:lstStyle>
          <a:p>
            <a:pPr lvl="0"/>
            <a:r>
              <a:rPr lang="en-US" dirty="0"/>
              <a:t>Heading 1</a:t>
            </a:r>
          </a:p>
        </p:txBody>
      </p:sp>
      <p:sp>
        <p:nvSpPr>
          <p:cNvPr id="8" name="Text Placeholder 12"/>
          <p:cNvSpPr>
            <a:spLocks noGrp="1"/>
          </p:cNvSpPr>
          <p:nvPr>
            <p:ph type="body" sz="quarter" idx="17" hasCustomPrompt="1"/>
          </p:nvPr>
        </p:nvSpPr>
        <p:spPr>
          <a:xfrm>
            <a:off x="477839" y="1998811"/>
            <a:ext cx="3767707" cy="249835"/>
          </a:xfrm>
        </p:spPr>
        <p:txBody>
          <a:bodyPr numCol="1">
            <a:noAutofit/>
          </a:bodyPr>
          <a:lstStyle>
            <a:lvl1pPr marL="0" indent="0">
              <a:lnSpc>
                <a:spcPct val="70000"/>
              </a:lnSpc>
              <a:buNone/>
              <a:defRPr sz="2400" b="1" cap="none" baseline="0">
                <a:solidFill>
                  <a:schemeClr val="accent1"/>
                </a:solidFill>
                <a:latin typeface="+mj-lt"/>
              </a:defRPr>
            </a:lvl1pPr>
            <a:lvl5pPr>
              <a:defRPr/>
            </a:lvl5pPr>
          </a:lstStyle>
          <a:p>
            <a:pPr lvl="0"/>
            <a:r>
              <a:rPr lang="en-US" dirty="0"/>
              <a:t>Heading 2</a:t>
            </a:r>
          </a:p>
        </p:txBody>
      </p:sp>
      <p:sp>
        <p:nvSpPr>
          <p:cNvPr id="9" name="Text Placeholder 20"/>
          <p:cNvSpPr>
            <a:spLocks noGrp="1"/>
          </p:cNvSpPr>
          <p:nvPr>
            <p:ph type="body" sz="quarter" idx="18" hasCustomPrompt="1"/>
          </p:nvPr>
        </p:nvSpPr>
        <p:spPr>
          <a:xfrm>
            <a:off x="477839" y="2386291"/>
            <a:ext cx="3768725" cy="2310400"/>
          </a:xfrm>
        </p:spPr>
        <p:txBody>
          <a:bodyPr numCol="1">
            <a:normAutofit/>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800" baseline="0">
                <a:solidFill>
                  <a:schemeClr val="accent2"/>
                </a:solidFill>
                <a:latin typeface="+mn-lt"/>
              </a:defRPr>
            </a:lvl1pPr>
            <a:lvl2pPr>
              <a:tabLst>
                <a:tab pos="180000" algn="l"/>
                <a:tab pos="360000" algn="l"/>
                <a:tab pos="540000" algn="l"/>
                <a:tab pos="720000" algn="l"/>
              </a:tabLst>
              <a:defRPr sz="1800"/>
            </a:lvl2pPr>
            <a:lvl3pPr>
              <a:tabLst>
                <a:tab pos="180000" algn="l"/>
                <a:tab pos="360000" algn="l"/>
                <a:tab pos="540000" algn="l"/>
                <a:tab pos="720000" algn="l"/>
              </a:tabLst>
              <a:defRPr sz="1800"/>
            </a:lvl3pPr>
            <a:lvl4pPr>
              <a:tabLst>
                <a:tab pos="180000" algn="l"/>
                <a:tab pos="360000" algn="l"/>
                <a:tab pos="540000" algn="l"/>
                <a:tab pos="720000" algn="l"/>
              </a:tabLst>
              <a:defRPr sz="1800"/>
            </a:lvl4pPr>
            <a:lvl5pPr>
              <a:defRPr/>
            </a:lvl5pPr>
          </a:lstStyle>
          <a:p>
            <a:pPr lvl="0"/>
            <a:r>
              <a:rPr lang="en-US" dirty="0"/>
              <a:t>Bullet point</a:t>
            </a:r>
          </a:p>
          <a:p>
            <a:pPr lvl="1"/>
            <a:r>
              <a:rPr lang="en-US" dirty="0"/>
              <a:t>Bullet point</a:t>
            </a:r>
          </a:p>
          <a:p>
            <a:pPr lvl="2"/>
            <a:r>
              <a:rPr lang="en-US" dirty="0"/>
              <a:t>Bullet point</a:t>
            </a:r>
          </a:p>
          <a:p>
            <a:pPr lvl="3"/>
            <a:r>
              <a:rPr lang="en-US" dirty="0"/>
              <a:t>Bullet point</a:t>
            </a:r>
          </a:p>
        </p:txBody>
      </p:sp>
      <p:sp>
        <p:nvSpPr>
          <p:cNvPr id="10" name="Text Placeholder 12"/>
          <p:cNvSpPr>
            <a:spLocks noGrp="1"/>
          </p:cNvSpPr>
          <p:nvPr>
            <p:ph type="body" sz="quarter" idx="22" hasCustomPrompt="1"/>
          </p:nvPr>
        </p:nvSpPr>
        <p:spPr>
          <a:xfrm>
            <a:off x="4567126" y="1999419"/>
            <a:ext cx="4002164" cy="249227"/>
          </a:xfrm>
        </p:spPr>
        <p:txBody>
          <a:bodyPr numCol="1">
            <a:noAutofit/>
          </a:bodyPr>
          <a:lstStyle>
            <a:lvl1pPr marL="0" indent="0">
              <a:lnSpc>
                <a:spcPct val="70000"/>
              </a:lnSpc>
              <a:buNone/>
              <a:defRPr sz="2400" b="1" cap="none" baseline="0">
                <a:solidFill>
                  <a:schemeClr val="accent1"/>
                </a:solidFill>
                <a:latin typeface="+mj-lt"/>
              </a:defRPr>
            </a:lvl1pPr>
            <a:lvl5pPr>
              <a:defRPr/>
            </a:lvl5pPr>
          </a:lstStyle>
          <a:p>
            <a:pPr lvl="0"/>
            <a:r>
              <a:rPr lang="en-US" dirty="0"/>
              <a:t>Heading 2</a:t>
            </a:r>
          </a:p>
        </p:txBody>
      </p:sp>
      <p:sp>
        <p:nvSpPr>
          <p:cNvPr id="11" name="Text Placeholder 20"/>
          <p:cNvSpPr>
            <a:spLocks noGrp="1"/>
          </p:cNvSpPr>
          <p:nvPr>
            <p:ph type="body" sz="quarter" idx="23" hasCustomPrompt="1"/>
          </p:nvPr>
        </p:nvSpPr>
        <p:spPr>
          <a:xfrm>
            <a:off x="4567126" y="2386291"/>
            <a:ext cx="4003245" cy="2310400"/>
          </a:xfrm>
        </p:spPr>
        <p:txBody>
          <a:bodyPr numCol="1">
            <a:noAutofit/>
          </a:bodyPr>
          <a:lstStyle>
            <a:lvl1pPr marL="171450" indent="-171450">
              <a:buFont typeface="Arial" panose="020B0604020202020204" pitchFamily="34" charset="0"/>
              <a:buChar char="•"/>
              <a:defRPr sz="1800" baseline="0">
                <a:solidFill>
                  <a:schemeClr val="accent2"/>
                </a:solidFill>
              </a:defRPr>
            </a:lvl1pPr>
            <a:lvl2pPr>
              <a:defRPr sz="1800"/>
            </a:lvl2pPr>
            <a:lvl3pPr>
              <a:defRPr sz="1800"/>
            </a:lvl3pPr>
            <a:lvl4pPr>
              <a:defRPr sz="1800"/>
            </a:lvl4pPr>
            <a:lvl5pPr>
              <a:defRPr/>
            </a:lvl5pPr>
          </a:lstStyle>
          <a:p>
            <a:pPr lvl="0"/>
            <a:r>
              <a:rPr lang="en-US" dirty="0"/>
              <a:t>Bullet point</a:t>
            </a:r>
          </a:p>
          <a:p>
            <a:pPr lvl="1"/>
            <a:r>
              <a:rPr lang="en-US" dirty="0"/>
              <a:t>Bullet point</a:t>
            </a:r>
          </a:p>
          <a:p>
            <a:pPr lvl="2"/>
            <a:r>
              <a:rPr lang="en-US" dirty="0"/>
              <a:t>Bullet point</a:t>
            </a:r>
          </a:p>
          <a:p>
            <a:pPr lvl="3"/>
            <a:r>
              <a:rPr lang="en-US" dirty="0"/>
              <a:t>Bullet point</a:t>
            </a:r>
          </a:p>
        </p:txBody>
      </p:sp>
      <p:pic>
        <p:nvPicPr>
          <p:cNvPr id="12" name="Picture 1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cxnSp>
        <p:nvCxnSpPr>
          <p:cNvPr id="13" name="Straight Connector 12"/>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1223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ey 1">
    <p:bg>
      <p:bgPr>
        <a:solidFill>
          <a:srgbClr val="F1F1F1"/>
        </a:solidFill>
        <a:effectLst/>
      </p:bgPr>
    </p:bg>
    <p:spTree>
      <p:nvGrpSpPr>
        <p:cNvPr id="1" name=""/>
        <p:cNvGrpSpPr/>
        <p:nvPr/>
      </p:nvGrpSpPr>
      <p:grpSpPr>
        <a:xfrm>
          <a:off x="0" y="0"/>
          <a:ext cx="0" cy="0"/>
          <a:chOff x="0" y="0"/>
          <a:chExt cx="0" cy="0"/>
        </a:xfrm>
      </p:grpSpPr>
      <p:sp>
        <p:nvSpPr>
          <p:cNvPr id="14" name="Text Placeholder 20"/>
          <p:cNvSpPr>
            <a:spLocks noGrp="1"/>
          </p:cNvSpPr>
          <p:nvPr>
            <p:ph type="body" sz="quarter" idx="22" hasCustomPrompt="1"/>
          </p:nvPr>
        </p:nvSpPr>
        <p:spPr>
          <a:xfrm>
            <a:off x="468503" y="3823856"/>
            <a:ext cx="8089895" cy="872201"/>
          </a:xfrm>
        </p:spPr>
        <p:txBody>
          <a:bodyPr numCol="1">
            <a:normAutofit/>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800" baseline="0">
                <a:solidFill>
                  <a:schemeClr val="accent2"/>
                </a:solidFill>
                <a:latin typeface="+mn-lt"/>
              </a:defRPr>
            </a:lvl1pPr>
            <a:lvl2pPr>
              <a:tabLst>
                <a:tab pos="180000" algn="l"/>
                <a:tab pos="360000" algn="l"/>
                <a:tab pos="540000" algn="l"/>
                <a:tab pos="720000" algn="l"/>
              </a:tabLst>
              <a:defRPr sz="1800"/>
            </a:lvl2pPr>
            <a:lvl3pPr>
              <a:tabLst>
                <a:tab pos="180000" algn="l"/>
                <a:tab pos="360000" algn="l"/>
                <a:tab pos="540000" algn="l"/>
                <a:tab pos="720000" algn="l"/>
              </a:tabLst>
              <a:defRPr sz="1800"/>
            </a:lvl3pPr>
            <a:lvl4pPr>
              <a:tabLst>
                <a:tab pos="180000" algn="l"/>
                <a:tab pos="360000" algn="l"/>
                <a:tab pos="540000" algn="l"/>
                <a:tab pos="720000" algn="l"/>
              </a:tabLst>
              <a:defRPr sz="1800"/>
            </a:lvl4pPr>
            <a:lvl5pPr>
              <a:defRPr/>
            </a:lvl5pPr>
          </a:lstStyle>
          <a:p>
            <a:pPr lvl="0"/>
            <a:r>
              <a:rPr lang="en-US" dirty="0"/>
              <a:t>Bullet point</a:t>
            </a:r>
          </a:p>
          <a:p>
            <a:pPr lvl="1"/>
            <a:r>
              <a:rPr lang="en-US" dirty="0"/>
              <a:t>Bullet point</a:t>
            </a:r>
          </a:p>
        </p:txBody>
      </p:sp>
      <p:sp>
        <p:nvSpPr>
          <p:cNvPr id="17" name="Text Placeholder 20"/>
          <p:cNvSpPr>
            <a:spLocks noGrp="1"/>
          </p:cNvSpPr>
          <p:nvPr>
            <p:ph type="body" sz="quarter" idx="18" hasCustomPrompt="1"/>
          </p:nvPr>
        </p:nvSpPr>
        <p:spPr>
          <a:xfrm>
            <a:off x="468503" y="2364159"/>
            <a:ext cx="8089895" cy="1007883"/>
          </a:xfrm>
        </p:spPr>
        <p:txBody>
          <a:bodyPr numCol="1">
            <a:normAutofit/>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800" baseline="0">
                <a:solidFill>
                  <a:schemeClr val="accent2"/>
                </a:solidFill>
                <a:latin typeface="+mn-lt"/>
              </a:defRPr>
            </a:lvl1pPr>
            <a:lvl2pPr>
              <a:tabLst>
                <a:tab pos="180000" algn="l"/>
                <a:tab pos="360000" algn="l"/>
                <a:tab pos="540000" algn="l"/>
                <a:tab pos="720000" algn="l"/>
              </a:tabLst>
              <a:defRPr sz="1800"/>
            </a:lvl2pPr>
            <a:lvl3pPr>
              <a:tabLst>
                <a:tab pos="180000" algn="l"/>
                <a:tab pos="360000" algn="l"/>
                <a:tab pos="540000" algn="l"/>
                <a:tab pos="720000" algn="l"/>
              </a:tabLst>
              <a:defRPr sz="1800"/>
            </a:lvl3pPr>
            <a:lvl4pPr>
              <a:tabLst>
                <a:tab pos="180000" algn="l"/>
                <a:tab pos="360000" algn="l"/>
                <a:tab pos="540000" algn="l"/>
                <a:tab pos="720000" algn="l"/>
              </a:tabLst>
              <a:defRPr sz="1800"/>
            </a:lvl4pPr>
            <a:lvl5pPr>
              <a:defRPr/>
            </a:lvl5pPr>
          </a:lstStyle>
          <a:p>
            <a:pPr lvl="0"/>
            <a:r>
              <a:rPr lang="en-US" dirty="0"/>
              <a:t>Bullet point</a:t>
            </a:r>
          </a:p>
          <a:p>
            <a:pPr lvl="1"/>
            <a:r>
              <a:rPr lang="en-US" dirty="0"/>
              <a:t>Bullet point</a:t>
            </a:r>
          </a:p>
          <a:p>
            <a:pPr lvl="2"/>
            <a:r>
              <a:rPr lang="en-US" dirty="0"/>
              <a:t>Bullet point</a:t>
            </a:r>
          </a:p>
          <a:p>
            <a:pPr lvl="2"/>
            <a:endParaRPr lang="en-US" dirty="0"/>
          </a:p>
        </p:txBody>
      </p:sp>
      <p:sp>
        <p:nvSpPr>
          <p:cNvPr id="18" name="Text Placeholder 12"/>
          <p:cNvSpPr>
            <a:spLocks noGrp="1"/>
          </p:cNvSpPr>
          <p:nvPr>
            <p:ph type="body" sz="quarter" idx="16" hasCustomPrompt="1"/>
          </p:nvPr>
        </p:nvSpPr>
        <p:spPr>
          <a:xfrm>
            <a:off x="477838" y="1419646"/>
            <a:ext cx="8103751" cy="381544"/>
          </a:xfrm>
        </p:spPr>
        <p:txBody>
          <a:bodyPr>
            <a:noAutofit/>
          </a:bodyPr>
          <a:lstStyle>
            <a:lvl1pPr marL="0" indent="0">
              <a:lnSpc>
                <a:spcPct val="70000"/>
              </a:lnSpc>
              <a:buNone/>
              <a:defRPr sz="3200" b="1" cap="all" baseline="0">
                <a:solidFill>
                  <a:schemeClr val="accent1"/>
                </a:solidFill>
                <a:latin typeface="+mj-lt"/>
              </a:defRPr>
            </a:lvl1pPr>
            <a:lvl5pPr>
              <a:defRPr/>
            </a:lvl5pPr>
          </a:lstStyle>
          <a:p>
            <a:pPr lvl="0"/>
            <a:r>
              <a:rPr lang="en-US" dirty="0"/>
              <a:t>Heading 1</a:t>
            </a:r>
          </a:p>
        </p:txBody>
      </p:sp>
      <p:sp>
        <p:nvSpPr>
          <p:cNvPr id="19" name="Text Placeholder 12"/>
          <p:cNvSpPr>
            <a:spLocks noGrp="1"/>
          </p:cNvSpPr>
          <p:nvPr>
            <p:ph type="body" sz="quarter" idx="17" hasCustomPrompt="1"/>
          </p:nvPr>
        </p:nvSpPr>
        <p:spPr>
          <a:xfrm>
            <a:off x="477838" y="1986867"/>
            <a:ext cx="8103751" cy="266137"/>
          </a:xfrm>
        </p:spPr>
        <p:txBody>
          <a:bodyPr>
            <a:noAutofit/>
          </a:bodyPr>
          <a:lstStyle>
            <a:lvl1pPr marL="0" indent="0">
              <a:lnSpc>
                <a:spcPct val="70000"/>
              </a:lnSpc>
              <a:buNone/>
              <a:defRPr sz="2400" b="1" cap="none" baseline="0">
                <a:solidFill>
                  <a:schemeClr val="accent1"/>
                </a:solidFill>
                <a:latin typeface="+mj-lt"/>
              </a:defRPr>
            </a:lvl1pPr>
            <a:lvl5pPr>
              <a:defRPr/>
            </a:lvl5pPr>
          </a:lstStyle>
          <a:p>
            <a:pPr lvl="0"/>
            <a:r>
              <a:rPr lang="en-US" dirty="0"/>
              <a:t>Heading 2</a:t>
            </a:r>
          </a:p>
        </p:txBody>
      </p:sp>
      <p:sp>
        <p:nvSpPr>
          <p:cNvPr id="20" name="Text Placeholder 12"/>
          <p:cNvSpPr>
            <a:spLocks noGrp="1"/>
          </p:cNvSpPr>
          <p:nvPr>
            <p:ph type="body" sz="quarter" idx="20" hasCustomPrompt="1"/>
          </p:nvPr>
        </p:nvSpPr>
        <p:spPr>
          <a:xfrm>
            <a:off x="477838" y="3495393"/>
            <a:ext cx="8103751" cy="217625"/>
          </a:xfrm>
        </p:spPr>
        <p:txBody>
          <a:bodyPr>
            <a:noAutofit/>
          </a:bodyPr>
          <a:lstStyle>
            <a:lvl1pPr marL="0" indent="0">
              <a:lnSpc>
                <a:spcPct val="70000"/>
              </a:lnSpc>
              <a:buNone/>
              <a:defRPr sz="2000" b="1" cap="none" baseline="0">
                <a:solidFill>
                  <a:schemeClr val="accent1"/>
                </a:solidFill>
                <a:latin typeface="+mj-lt"/>
              </a:defRPr>
            </a:lvl1pPr>
            <a:lvl5pPr>
              <a:defRPr/>
            </a:lvl5pPr>
          </a:lstStyle>
          <a:p>
            <a:pPr lvl="0"/>
            <a:r>
              <a:rPr lang="en-US" dirty="0"/>
              <a:t>Heading 3</a:t>
            </a:r>
          </a:p>
        </p:txBody>
      </p:sp>
      <p:pic>
        <p:nvPicPr>
          <p:cNvPr id="22" name="Picture 2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26"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27"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noProof="0" dirty="0"/>
              <a:t>XX Month 2018 Week XX</a:t>
            </a:r>
          </a:p>
        </p:txBody>
      </p:sp>
      <p:cxnSp>
        <p:nvCxnSpPr>
          <p:cNvPr id="28" name="Straight Connector 27"/>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7264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Grey 2">
    <p:bg>
      <p:bgPr>
        <a:solidFill>
          <a:srgbClr val="F1F1F1"/>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7"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8"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dirty="0"/>
              <a:t>XX Month 2018 Week XX</a:t>
            </a:r>
            <a:endParaRPr lang="en-AU" dirty="0"/>
          </a:p>
        </p:txBody>
      </p:sp>
      <p:cxnSp>
        <p:nvCxnSpPr>
          <p:cNvPr id="9" name="Straight Connector 8"/>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Text Placeholder 20"/>
          <p:cNvSpPr>
            <a:spLocks noGrp="1"/>
          </p:cNvSpPr>
          <p:nvPr>
            <p:ph type="body" sz="quarter" idx="18" hasCustomPrompt="1"/>
          </p:nvPr>
        </p:nvSpPr>
        <p:spPr>
          <a:xfrm>
            <a:off x="477839" y="2372435"/>
            <a:ext cx="8103750" cy="1451419"/>
          </a:xfrm>
        </p:spPr>
        <p:txBody>
          <a:bodyPr numCol="1">
            <a:normAutofit/>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800" baseline="0">
                <a:solidFill>
                  <a:schemeClr val="accent2"/>
                </a:solidFill>
                <a:latin typeface="+mn-lt"/>
              </a:defRPr>
            </a:lvl1pPr>
            <a:lvl2pPr>
              <a:tabLst>
                <a:tab pos="180000" algn="l"/>
                <a:tab pos="360000" algn="l"/>
                <a:tab pos="540000" algn="l"/>
                <a:tab pos="720000" algn="l"/>
              </a:tabLst>
              <a:defRPr sz="1800"/>
            </a:lvl2pPr>
            <a:lvl3pPr>
              <a:tabLst>
                <a:tab pos="180000" algn="l"/>
                <a:tab pos="360000" algn="l"/>
                <a:tab pos="540000" algn="l"/>
                <a:tab pos="720000" algn="l"/>
              </a:tabLst>
              <a:defRPr sz="1800"/>
            </a:lvl3pPr>
            <a:lvl4pPr>
              <a:tabLst>
                <a:tab pos="180000" algn="l"/>
                <a:tab pos="360000" algn="l"/>
                <a:tab pos="540000" algn="l"/>
                <a:tab pos="720000" algn="l"/>
              </a:tabLst>
              <a:defRPr sz="1800"/>
            </a:lvl4pPr>
            <a:lvl5pPr>
              <a:defRPr/>
            </a:lvl5pPr>
          </a:lstStyle>
          <a:p>
            <a:pPr lvl="0"/>
            <a:r>
              <a:rPr lang="en-US" dirty="0"/>
              <a:t>Bullet point</a:t>
            </a:r>
          </a:p>
          <a:p>
            <a:pPr lvl="1"/>
            <a:r>
              <a:rPr lang="en-US" dirty="0"/>
              <a:t>Bullet point</a:t>
            </a:r>
          </a:p>
          <a:p>
            <a:pPr lvl="2"/>
            <a:r>
              <a:rPr lang="en-US" dirty="0"/>
              <a:t>Bullet point</a:t>
            </a:r>
          </a:p>
          <a:p>
            <a:pPr lvl="3"/>
            <a:r>
              <a:rPr lang="en-US" dirty="0"/>
              <a:t>Bullet point</a:t>
            </a:r>
          </a:p>
        </p:txBody>
      </p:sp>
      <p:sp>
        <p:nvSpPr>
          <p:cNvPr id="11" name="Text Placeholder 22"/>
          <p:cNvSpPr>
            <a:spLocks noGrp="1"/>
          </p:cNvSpPr>
          <p:nvPr>
            <p:ph type="body" sz="quarter" idx="19" hasCustomPrompt="1"/>
          </p:nvPr>
        </p:nvSpPr>
        <p:spPr>
          <a:xfrm>
            <a:off x="468503" y="3936878"/>
            <a:ext cx="8113086" cy="734364"/>
          </a:xfrm>
        </p:spPr>
        <p:txBody>
          <a:bodyPr>
            <a:no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1800" b="1" i="1">
                <a:solidFill>
                  <a:schemeClr val="accent1"/>
                </a:solidFill>
                <a:latin typeface="Georgia" panose="02040502050405020303" pitchFamily="18" charset="0"/>
              </a:defRPr>
            </a:lvl1pPr>
            <a:lvl2pPr marL="45720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lvl2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a:t>“Quote/Highlight text goes here”</a:t>
            </a:r>
          </a:p>
        </p:txBody>
      </p:sp>
      <p:sp>
        <p:nvSpPr>
          <p:cNvPr id="12" name="Text Placeholder 12"/>
          <p:cNvSpPr>
            <a:spLocks noGrp="1"/>
          </p:cNvSpPr>
          <p:nvPr>
            <p:ph type="body" sz="quarter" idx="16" hasCustomPrompt="1"/>
          </p:nvPr>
        </p:nvSpPr>
        <p:spPr>
          <a:xfrm>
            <a:off x="477838" y="1405791"/>
            <a:ext cx="8103751" cy="381544"/>
          </a:xfrm>
        </p:spPr>
        <p:txBody>
          <a:bodyPr>
            <a:noAutofit/>
          </a:bodyPr>
          <a:lstStyle>
            <a:lvl1pPr marL="0" indent="0">
              <a:lnSpc>
                <a:spcPct val="70000"/>
              </a:lnSpc>
              <a:buNone/>
              <a:defRPr sz="3200" b="1" cap="all" baseline="0">
                <a:solidFill>
                  <a:schemeClr val="accent1"/>
                </a:solidFill>
                <a:latin typeface="+mj-lt"/>
              </a:defRPr>
            </a:lvl1pPr>
            <a:lvl5pPr>
              <a:defRPr/>
            </a:lvl5pPr>
          </a:lstStyle>
          <a:p>
            <a:pPr lvl="0"/>
            <a:r>
              <a:rPr lang="en-US" dirty="0"/>
              <a:t>Heading 1</a:t>
            </a:r>
          </a:p>
        </p:txBody>
      </p:sp>
      <p:sp>
        <p:nvSpPr>
          <p:cNvPr id="13" name="Text Placeholder 12"/>
          <p:cNvSpPr>
            <a:spLocks noGrp="1"/>
          </p:cNvSpPr>
          <p:nvPr>
            <p:ph type="body" sz="quarter" idx="17" hasCustomPrompt="1"/>
          </p:nvPr>
        </p:nvSpPr>
        <p:spPr>
          <a:xfrm>
            <a:off x="477838" y="1986867"/>
            <a:ext cx="8103751" cy="266137"/>
          </a:xfrm>
        </p:spPr>
        <p:txBody>
          <a:bodyPr>
            <a:noAutofit/>
          </a:bodyPr>
          <a:lstStyle>
            <a:lvl1pPr marL="0" indent="0">
              <a:lnSpc>
                <a:spcPct val="70000"/>
              </a:lnSpc>
              <a:buNone/>
              <a:defRPr sz="2400" b="1" cap="none" baseline="0">
                <a:solidFill>
                  <a:schemeClr val="accent1"/>
                </a:solidFill>
                <a:latin typeface="+mj-lt"/>
              </a:defRPr>
            </a:lvl1pPr>
            <a:lvl5pPr>
              <a:defRPr/>
            </a:lvl5pPr>
          </a:lstStyle>
          <a:p>
            <a:pPr lvl="0"/>
            <a:r>
              <a:rPr lang="en-US" dirty="0"/>
              <a:t>Heading 2</a:t>
            </a:r>
          </a:p>
        </p:txBody>
      </p:sp>
    </p:spTree>
    <p:extLst>
      <p:ext uri="{BB962C8B-B14F-4D97-AF65-F5344CB8AC3E}">
        <p14:creationId xmlns:p14="http://schemas.microsoft.com/office/powerpoint/2010/main" val="849277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rey 3">
    <p:bg>
      <p:bgPr>
        <a:solidFill>
          <a:srgbClr val="F1F1F1"/>
        </a:solidFill>
        <a:effectLst/>
      </p:bgPr>
    </p:bg>
    <p:spTree>
      <p:nvGrpSpPr>
        <p:cNvPr id="1" name=""/>
        <p:cNvGrpSpPr/>
        <p:nvPr/>
      </p:nvGrpSpPr>
      <p:grpSpPr>
        <a:xfrm>
          <a:off x="0" y="0"/>
          <a:ext cx="0" cy="0"/>
          <a:chOff x="0" y="0"/>
          <a:chExt cx="0" cy="0"/>
        </a:xfrm>
      </p:grpSpPr>
      <p:sp>
        <p:nvSpPr>
          <p:cNvPr id="13" name="Text Placeholder 12"/>
          <p:cNvSpPr>
            <a:spLocks noGrp="1"/>
          </p:cNvSpPr>
          <p:nvPr>
            <p:ph type="body" sz="quarter" idx="16" hasCustomPrompt="1"/>
          </p:nvPr>
        </p:nvSpPr>
        <p:spPr>
          <a:xfrm>
            <a:off x="477839" y="1552575"/>
            <a:ext cx="7866062" cy="309843"/>
          </a:xfrm>
        </p:spPr>
        <p:txBody>
          <a:bodyPr>
            <a:normAutofit/>
          </a:bodyPr>
          <a:lstStyle>
            <a:lvl1pPr marL="0" indent="0">
              <a:lnSpc>
                <a:spcPct val="70000"/>
              </a:lnSpc>
              <a:buNone/>
              <a:defRPr sz="2700" b="1" cap="all" baseline="0">
                <a:solidFill>
                  <a:schemeClr val="accent1"/>
                </a:solidFill>
                <a:latin typeface="+mj-lt"/>
              </a:defRPr>
            </a:lvl1pPr>
            <a:lvl5pPr>
              <a:defRPr/>
            </a:lvl5pPr>
          </a:lstStyle>
          <a:p>
            <a:pPr lvl="0"/>
            <a:r>
              <a:rPr lang="en-US" dirty="0"/>
              <a:t>Heading 1</a:t>
            </a:r>
          </a:p>
        </p:txBody>
      </p:sp>
      <p:sp>
        <p:nvSpPr>
          <p:cNvPr id="16" name="Text Placeholder 12"/>
          <p:cNvSpPr>
            <a:spLocks noGrp="1"/>
          </p:cNvSpPr>
          <p:nvPr>
            <p:ph type="body" sz="quarter" idx="17" hasCustomPrompt="1"/>
          </p:nvPr>
        </p:nvSpPr>
        <p:spPr>
          <a:xfrm>
            <a:off x="477839" y="2071355"/>
            <a:ext cx="3767707" cy="233963"/>
          </a:xfrm>
        </p:spPr>
        <p:txBody>
          <a:bodyPr numCol="1">
            <a:noAutofit/>
          </a:bodyPr>
          <a:lstStyle>
            <a:lvl1pPr marL="0" indent="0">
              <a:lnSpc>
                <a:spcPct val="70000"/>
              </a:lnSpc>
              <a:buNone/>
              <a:defRPr sz="1700" b="1" cap="none" baseline="0">
                <a:solidFill>
                  <a:schemeClr val="accent1"/>
                </a:solidFill>
                <a:latin typeface="+mj-lt"/>
              </a:defRPr>
            </a:lvl1pPr>
            <a:lvl5pPr>
              <a:defRPr/>
            </a:lvl5pPr>
          </a:lstStyle>
          <a:p>
            <a:pPr lvl="0"/>
            <a:r>
              <a:rPr lang="en-US" dirty="0"/>
              <a:t>Heading 2</a:t>
            </a:r>
          </a:p>
        </p:txBody>
      </p:sp>
      <p:sp>
        <p:nvSpPr>
          <p:cNvPr id="21" name="Text Placeholder 20"/>
          <p:cNvSpPr>
            <a:spLocks noGrp="1"/>
          </p:cNvSpPr>
          <p:nvPr>
            <p:ph type="body" sz="quarter" idx="18" hasCustomPrompt="1"/>
          </p:nvPr>
        </p:nvSpPr>
        <p:spPr>
          <a:xfrm>
            <a:off x="477839" y="2369515"/>
            <a:ext cx="3768725" cy="2212010"/>
          </a:xfrm>
        </p:spPr>
        <p:txBody>
          <a:bodyPr numCol="1">
            <a:normAutofit/>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300" baseline="0">
                <a:solidFill>
                  <a:schemeClr val="accent2"/>
                </a:solidFill>
                <a:latin typeface="+mn-lt"/>
              </a:defRPr>
            </a:lvl1pPr>
            <a:lvl2pPr>
              <a:tabLst>
                <a:tab pos="180000" algn="l"/>
                <a:tab pos="360000" algn="l"/>
                <a:tab pos="540000" algn="l"/>
                <a:tab pos="720000" algn="l"/>
              </a:tabLst>
              <a:defRPr sz="1300"/>
            </a:lvl2pPr>
            <a:lvl3pPr>
              <a:tabLst>
                <a:tab pos="180000" algn="l"/>
                <a:tab pos="360000" algn="l"/>
                <a:tab pos="540000" algn="l"/>
                <a:tab pos="720000" algn="l"/>
              </a:tabLst>
              <a:defRPr sz="1300"/>
            </a:lvl3pPr>
            <a:lvl4pPr>
              <a:tabLst>
                <a:tab pos="180000" algn="l"/>
                <a:tab pos="360000" algn="l"/>
                <a:tab pos="540000" algn="l"/>
                <a:tab pos="720000" algn="l"/>
              </a:tabLst>
              <a:defRPr sz="1300"/>
            </a:lvl4pPr>
            <a:lvl5pPr>
              <a:defRPr/>
            </a:lvl5pPr>
          </a:lstStyle>
          <a:p>
            <a:pPr lvl="0"/>
            <a:r>
              <a:rPr lang="en-US" dirty="0"/>
              <a:t>Bullet point</a:t>
            </a:r>
          </a:p>
          <a:p>
            <a:pPr lvl="1"/>
            <a:r>
              <a:rPr lang="en-US" dirty="0"/>
              <a:t>Bullet point</a:t>
            </a:r>
          </a:p>
          <a:p>
            <a:pPr lvl="2"/>
            <a:r>
              <a:rPr lang="en-US" dirty="0"/>
              <a:t>Bullet point</a:t>
            </a:r>
          </a:p>
          <a:p>
            <a:pPr lvl="3"/>
            <a:r>
              <a:rPr lang="en-US" dirty="0"/>
              <a:t>Bullet point</a:t>
            </a:r>
          </a:p>
        </p:txBody>
      </p:sp>
      <p:sp>
        <p:nvSpPr>
          <p:cNvPr id="12" name="Text Placeholder 12"/>
          <p:cNvSpPr>
            <a:spLocks noGrp="1"/>
          </p:cNvSpPr>
          <p:nvPr>
            <p:ph type="body" sz="quarter" idx="22" hasCustomPrompt="1"/>
          </p:nvPr>
        </p:nvSpPr>
        <p:spPr>
          <a:xfrm>
            <a:off x="4567126" y="2071963"/>
            <a:ext cx="3767707" cy="233963"/>
          </a:xfrm>
        </p:spPr>
        <p:txBody>
          <a:bodyPr numCol="1">
            <a:noAutofit/>
          </a:bodyPr>
          <a:lstStyle>
            <a:lvl1pPr marL="0" indent="0">
              <a:lnSpc>
                <a:spcPct val="70000"/>
              </a:lnSpc>
              <a:buNone/>
              <a:defRPr sz="1700" b="1" cap="none" baseline="0">
                <a:solidFill>
                  <a:schemeClr val="accent1"/>
                </a:solidFill>
                <a:latin typeface="+mj-lt"/>
              </a:defRPr>
            </a:lvl1pPr>
            <a:lvl5pPr>
              <a:defRPr/>
            </a:lvl5pPr>
          </a:lstStyle>
          <a:p>
            <a:pPr lvl="0"/>
            <a:r>
              <a:rPr lang="en-US" dirty="0"/>
              <a:t>Heading 2</a:t>
            </a:r>
          </a:p>
        </p:txBody>
      </p:sp>
      <p:sp>
        <p:nvSpPr>
          <p:cNvPr id="14" name="Text Placeholder 20"/>
          <p:cNvSpPr>
            <a:spLocks noGrp="1"/>
          </p:cNvSpPr>
          <p:nvPr>
            <p:ph type="body" sz="quarter" idx="23" hasCustomPrompt="1"/>
          </p:nvPr>
        </p:nvSpPr>
        <p:spPr>
          <a:xfrm>
            <a:off x="4567126" y="2369514"/>
            <a:ext cx="3768725" cy="2212011"/>
          </a:xfrm>
        </p:spPr>
        <p:txBody>
          <a:bodyPr numCol="1">
            <a:noAutofit/>
          </a:bodyPr>
          <a:lstStyle>
            <a:lvl1pPr marL="171450" indent="-171450">
              <a:buFont typeface="Arial" panose="020B0604020202020204" pitchFamily="34" charset="0"/>
              <a:buChar char="•"/>
              <a:defRPr sz="1300" baseline="0">
                <a:solidFill>
                  <a:schemeClr val="accent2"/>
                </a:solidFill>
              </a:defRPr>
            </a:lvl1pPr>
            <a:lvl5pPr>
              <a:defRPr/>
            </a:lvl5pPr>
          </a:lstStyle>
          <a:p>
            <a:pPr lvl="0"/>
            <a:r>
              <a:rPr lang="en-US" dirty="0"/>
              <a:t>Bullet point</a:t>
            </a:r>
          </a:p>
          <a:p>
            <a:pPr lvl="1"/>
            <a:r>
              <a:rPr lang="en-US" dirty="0"/>
              <a:t>Bullet point</a:t>
            </a:r>
          </a:p>
          <a:p>
            <a:pPr lvl="2"/>
            <a:r>
              <a:rPr lang="en-US" dirty="0"/>
              <a:t>Bullet point</a:t>
            </a:r>
          </a:p>
          <a:p>
            <a:pPr lvl="3"/>
            <a:r>
              <a:rPr lang="en-US" dirty="0"/>
              <a:t>Bullet point</a:t>
            </a:r>
          </a:p>
        </p:txBody>
      </p:sp>
      <p:pic>
        <p:nvPicPr>
          <p:cNvPr id="11" name="Picture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17"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20"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dirty="0"/>
              <a:t>XX Month 2018 Week XX</a:t>
            </a:r>
            <a:endParaRPr lang="en-AU" dirty="0"/>
          </a:p>
        </p:txBody>
      </p:sp>
      <p:cxnSp>
        <p:nvCxnSpPr>
          <p:cNvPr id="22" name="Straight Connector 21"/>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6483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ey 4">
    <p:bg>
      <p:bgPr>
        <a:solidFill>
          <a:srgbClr val="F1F1F1"/>
        </a:solidFill>
        <a:effectLst/>
      </p:bgPr>
    </p:bg>
    <p:spTree>
      <p:nvGrpSpPr>
        <p:cNvPr id="1" name=""/>
        <p:cNvGrpSpPr/>
        <p:nvPr/>
      </p:nvGrpSpPr>
      <p:grpSpPr>
        <a:xfrm>
          <a:off x="0" y="0"/>
          <a:ext cx="0" cy="0"/>
          <a:chOff x="0" y="0"/>
          <a:chExt cx="0" cy="0"/>
        </a:xfrm>
      </p:grpSpPr>
      <p:sp>
        <p:nvSpPr>
          <p:cNvPr id="18" name="Text Placeholder 12"/>
          <p:cNvSpPr>
            <a:spLocks noGrp="1"/>
          </p:cNvSpPr>
          <p:nvPr>
            <p:ph type="body" sz="quarter" idx="16" hasCustomPrompt="1"/>
          </p:nvPr>
        </p:nvSpPr>
        <p:spPr>
          <a:xfrm>
            <a:off x="3920463" y="1419647"/>
            <a:ext cx="4654953" cy="370227"/>
          </a:xfrm>
        </p:spPr>
        <p:txBody>
          <a:bodyPr>
            <a:noAutofit/>
          </a:bodyPr>
          <a:lstStyle>
            <a:lvl1pPr marL="0" indent="0">
              <a:lnSpc>
                <a:spcPct val="70000"/>
              </a:lnSpc>
              <a:buNone/>
              <a:defRPr sz="3200" b="1" cap="all" baseline="0">
                <a:solidFill>
                  <a:schemeClr val="accent1"/>
                </a:solidFill>
                <a:latin typeface="+mj-lt"/>
              </a:defRPr>
            </a:lvl1pPr>
            <a:lvl5pPr>
              <a:defRPr/>
            </a:lvl5pPr>
          </a:lstStyle>
          <a:p>
            <a:pPr lvl="0"/>
            <a:r>
              <a:rPr lang="en-US" dirty="0"/>
              <a:t>Heading 1</a:t>
            </a:r>
          </a:p>
        </p:txBody>
      </p:sp>
      <p:sp>
        <p:nvSpPr>
          <p:cNvPr id="19" name="Text Placeholder 12"/>
          <p:cNvSpPr>
            <a:spLocks noGrp="1"/>
          </p:cNvSpPr>
          <p:nvPr>
            <p:ph type="body" sz="quarter" idx="22" hasCustomPrompt="1"/>
          </p:nvPr>
        </p:nvSpPr>
        <p:spPr>
          <a:xfrm>
            <a:off x="3920694" y="2027609"/>
            <a:ext cx="4648466" cy="228802"/>
          </a:xfrm>
        </p:spPr>
        <p:txBody>
          <a:bodyPr numCol="1">
            <a:noAutofit/>
          </a:bodyPr>
          <a:lstStyle>
            <a:lvl1pPr marL="0" indent="0">
              <a:lnSpc>
                <a:spcPct val="70000"/>
              </a:lnSpc>
              <a:buNone/>
              <a:defRPr sz="2400" b="1" cap="none" baseline="0">
                <a:solidFill>
                  <a:schemeClr val="accent1"/>
                </a:solidFill>
                <a:latin typeface="+mj-lt"/>
              </a:defRPr>
            </a:lvl1pPr>
            <a:lvl5pPr>
              <a:defRPr/>
            </a:lvl5pPr>
          </a:lstStyle>
          <a:p>
            <a:pPr lvl="0"/>
            <a:r>
              <a:rPr lang="en-US" dirty="0"/>
              <a:t>Heading 2</a:t>
            </a:r>
          </a:p>
        </p:txBody>
      </p:sp>
      <p:sp>
        <p:nvSpPr>
          <p:cNvPr id="20" name="Text Placeholder 20"/>
          <p:cNvSpPr>
            <a:spLocks noGrp="1"/>
          </p:cNvSpPr>
          <p:nvPr>
            <p:ph type="body" sz="quarter" idx="23" hasCustomPrompt="1"/>
          </p:nvPr>
        </p:nvSpPr>
        <p:spPr>
          <a:xfrm>
            <a:off x="3920650" y="2369515"/>
            <a:ext cx="4649722" cy="836034"/>
          </a:xfrm>
        </p:spPr>
        <p:txBody>
          <a:bodyPr numCol="1">
            <a:noAutofit/>
          </a:bodyPr>
          <a:lstStyle>
            <a:lvl1pPr marL="0" indent="0">
              <a:buFont typeface="Arial" panose="020B0604020202020204" pitchFamily="34" charset="0"/>
              <a:buNone/>
              <a:defRPr sz="1800" baseline="0">
                <a:solidFill>
                  <a:schemeClr val="accent2"/>
                </a:solidFill>
              </a:defRPr>
            </a:lvl1pPr>
            <a:lvl5pPr>
              <a:defRPr/>
            </a:lvl5pPr>
          </a:lstStyle>
          <a:p>
            <a:pPr lvl="0"/>
            <a:r>
              <a:rPr lang="en-US" dirty="0"/>
              <a:t>Body text</a:t>
            </a:r>
          </a:p>
        </p:txBody>
      </p:sp>
      <p:sp>
        <p:nvSpPr>
          <p:cNvPr id="21" name="Picture Placeholder 3"/>
          <p:cNvSpPr>
            <a:spLocks noGrp="1"/>
          </p:cNvSpPr>
          <p:nvPr>
            <p:ph type="pic" sz="quarter" idx="26"/>
          </p:nvPr>
        </p:nvSpPr>
        <p:spPr>
          <a:xfrm>
            <a:off x="571500" y="1419647"/>
            <a:ext cx="2989118" cy="3263012"/>
          </a:xfrm>
        </p:spPr>
        <p:txBody>
          <a:bodyPr/>
          <a:lstStyle>
            <a:lvl1pPr marL="0" indent="0">
              <a:buNone/>
              <a:defRPr/>
            </a:lvl1pPr>
          </a:lstStyle>
          <a:p>
            <a:r>
              <a:rPr lang="en-US"/>
              <a:t>Click icon to add picture</a:t>
            </a:r>
            <a:endParaRPr lang="en-AU" dirty="0"/>
          </a:p>
        </p:txBody>
      </p:sp>
      <p:pic>
        <p:nvPicPr>
          <p:cNvPr id="25" name="Picture 2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26"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27"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dirty="0"/>
              <a:t>XX Month 2018 Week XX</a:t>
            </a:r>
            <a:endParaRPr lang="en-AU" dirty="0"/>
          </a:p>
        </p:txBody>
      </p:sp>
      <p:cxnSp>
        <p:nvCxnSpPr>
          <p:cNvPr id="28" name="Straight Connector 27"/>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Text Placeholder 12"/>
          <p:cNvSpPr>
            <a:spLocks noGrp="1"/>
          </p:cNvSpPr>
          <p:nvPr>
            <p:ph type="body" sz="quarter" idx="24" hasCustomPrompt="1"/>
          </p:nvPr>
        </p:nvSpPr>
        <p:spPr>
          <a:xfrm>
            <a:off x="3920881" y="3340700"/>
            <a:ext cx="4648269" cy="192210"/>
          </a:xfrm>
        </p:spPr>
        <p:txBody>
          <a:bodyPr numCol="1">
            <a:noAutofit/>
          </a:bodyPr>
          <a:lstStyle>
            <a:lvl1pPr marL="0" indent="0">
              <a:lnSpc>
                <a:spcPct val="70000"/>
              </a:lnSpc>
              <a:buNone/>
              <a:defRPr sz="2000" b="1" cap="none" baseline="0">
                <a:solidFill>
                  <a:schemeClr val="accent1"/>
                </a:solidFill>
                <a:latin typeface="+mj-lt"/>
              </a:defRPr>
            </a:lvl1pPr>
            <a:lvl5pPr>
              <a:defRPr/>
            </a:lvl5pPr>
          </a:lstStyle>
          <a:p>
            <a:pPr lvl="0"/>
            <a:r>
              <a:rPr lang="en-US" dirty="0"/>
              <a:t>Heading 3</a:t>
            </a:r>
          </a:p>
        </p:txBody>
      </p:sp>
      <p:sp>
        <p:nvSpPr>
          <p:cNvPr id="30" name="Text Placeholder 20"/>
          <p:cNvSpPr>
            <a:spLocks noGrp="1"/>
          </p:cNvSpPr>
          <p:nvPr>
            <p:ph type="body" sz="quarter" idx="25" hasCustomPrompt="1"/>
          </p:nvPr>
        </p:nvSpPr>
        <p:spPr>
          <a:xfrm>
            <a:off x="3920836" y="3645865"/>
            <a:ext cx="4649525" cy="1036794"/>
          </a:xfrm>
        </p:spPr>
        <p:txBody>
          <a:bodyPr numCol="1">
            <a:noAutofit/>
          </a:bodyPr>
          <a:lstStyle>
            <a:lvl1pPr marL="0" indent="0">
              <a:buFont typeface="Arial" panose="020B0604020202020204" pitchFamily="34" charset="0"/>
              <a:buNone/>
              <a:defRPr sz="1800" baseline="0">
                <a:solidFill>
                  <a:schemeClr val="accent2"/>
                </a:solidFill>
              </a:defRPr>
            </a:lvl1pPr>
            <a:lvl5pPr>
              <a:defRPr/>
            </a:lvl5pPr>
          </a:lstStyle>
          <a:p>
            <a:pPr lvl="0"/>
            <a:r>
              <a:rPr lang="en-US" dirty="0"/>
              <a:t>Body text</a:t>
            </a:r>
          </a:p>
        </p:txBody>
      </p:sp>
    </p:spTree>
    <p:extLst>
      <p:ext uri="{BB962C8B-B14F-4D97-AF65-F5344CB8AC3E}">
        <p14:creationId xmlns:p14="http://schemas.microsoft.com/office/powerpoint/2010/main" val="2901826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Grey 5">
    <p:bg>
      <p:bgPr>
        <a:solidFill>
          <a:srgbClr val="F1F1F1"/>
        </a:solidFill>
        <a:effectLst/>
      </p:bgPr>
    </p:bg>
    <p:spTree>
      <p:nvGrpSpPr>
        <p:cNvPr id="1" name=""/>
        <p:cNvGrpSpPr/>
        <p:nvPr/>
      </p:nvGrpSpPr>
      <p:grpSpPr>
        <a:xfrm>
          <a:off x="0" y="0"/>
          <a:ext cx="0" cy="0"/>
          <a:chOff x="0" y="0"/>
          <a:chExt cx="0" cy="0"/>
        </a:xfrm>
      </p:grpSpPr>
      <p:sp>
        <p:nvSpPr>
          <p:cNvPr id="19" name="Text Placeholder 12"/>
          <p:cNvSpPr>
            <a:spLocks noGrp="1"/>
          </p:cNvSpPr>
          <p:nvPr>
            <p:ph type="body" sz="quarter" idx="16" hasCustomPrompt="1"/>
          </p:nvPr>
        </p:nvSpPr>
        <p:spPr>
          <a:xfrm>
            <a:off x="3920650" y="1419647"/>
            <a:ext cx="4649722" cy="370227"/>
          </a:xfrm>
        </p:spPr>
        <p:txBody>
          <a:bodyPr>
            <a:noAutofit/>
          </a:bodyPr>
          <a:lstStyle>
            <a:lvl1pPr marL="0" indent="0">
              <a:lnSpc>
                <a:spcPct val="70000"/>
              </a:lnSpc>
              <a:buNone/>
              <a:defRPr sz="3200" b="1" cap="all" baseline="0">
                <a:solidFill>
                  <a:schemeClr val="accent1"/>
                </a:solidFill>
                <a:latin typeface="+mj-lt"/>
              </a:defRPr>
            </a:lvl1pPr>
            <a:lvl5pPr>
              <a:defRPr/>
            </a:lvl5pPr>
          </a:lstStyle>
          <a:p>
            <a:pPr lvl="0"/>
            <a:r>
              <a:rPr lang="en-US" dirty="0"/>
              <a:t>Heading 1</a:t>
            </a:r>
          </a:p>
        </p:txBody>
      </p:sp>
      <p:sp>
        <p:nvSpPr>
          <p:cNvPr id="20" name="Text Placeholder 20"/>
          <p:cNvSpPr>
            <a:spLocks noGrp="1"/>
          </p:cNvSpPr>
          <p:nvPr>
            <p:ph type="body" sz="quarter" idx="23" hasCustomPrompt="1"/>
          </p:nvPr>
        </p:nvSpPr>
        <p:spPr>
          <a:xfrm>
            <a:off x="3920836" y="2369515"/>
            <a:ext cx="4649536" cy="815509"/>
          </a:xfrm>
        </p:spPr>
        <p:txBody>
          <a:bodyPr numCol="1">
            <a:noAutofit/>
          </a:bodyPr>
          <a:lstStyle>
            <a:lvl1pPr marL="0" indent="0">
              <a:buFont typeface="Arial" panose="020B0604020202020204" pitchFamily="34" charset="0"/>
              <a:buNone/>
              <a:defRPr sz="1800" baseline="0">
                <a:solidFill>
                  <a:schemeClr val="accent2"/>
                </a:solidFill>
              </a:defRPr>
            </a:lvl1pPr>
            <a:lvl5pPr>
              <a:defRPr/>
            </a:lvl5pPr>
          </a:lstStyle>
          <a:p>
            <a:pPr lvl="0"/>
            <a:r>
              <a:rPr lang="en-US" dirty="0"/>
              <a:t>Body text</a:t>
            </a:r>
          </a:p>
        </p:txBody>
      </p:sp>
      <p:sp>
        <p:nvSpPr>
          <p:cNvPr id="21" name="Text Placeholder 12"/>
          <p:cNvSpPr>
            <a:spLocks noGrp="1"/>
          </p:cNvSpPr>
          <p:nvPr>
            <p:ph type="body" sz="quarter" idx="24" hasCustomPrompt="1"/>
          </p:nvPr>
        </p:nvSpPr>
        <p:spPr>
          <a:xfrm>
            <a:off x="3920882" y="3340700"/>
            <a:ext cx="4649490" cy="192209"/>
          </a:xfrm>
        </p:spPr>
        <p:txBody>
          <a:bodyPr numCol="1">
            <a:noAutofit/>
          </a:bodyPr>
          <a:lstStyle>
            <a:lvl1pPr marL="0" indent="0">
              <a:lnSpc>
                <a:spcPct val="70000"/>
              </a:lnSpc>
              <a:buNone/>
              <a:defRPr sz="2000" b="1" cap="none" baseline="0">
                <a:solidFill>
                  <a:schemeClr val="accent1"/>
                </a:solidFill>
                <a:latin typeface="+mj-lt"/>
              </a:defRPr>
            </a:lvl1pPr>
            <a:lvl5pPr>
              <a:defRPr/>
            </a:lvl5pPr>
          </a:lstStyle>
          <a:p>
            <a:pPr lvl="0"/>
            <a:r>
              <a:rPr lang="en-US" dirty="0"/>
              <a:t>Heading 3</a:t>
            </a:r>
          </a:p>
        </p:txBody>
      </p:sp>
      <p:sp>
        <p:nvSpPr>
          <p:cNvPr id="24" name="Text Placeholder 20"/>
          <p:cNvSpPr>
            <a:spLocks noGrp="1"/>
          </p:cNvSpPr>
          <p:nvPr>
            <p:ph type="body" sz="quarter" idx="25" hasCustomPrompt="1"/>
          </p:nvPr>
        </p:nvSpPr>
        <p:spPr>
          <a:xfrm>
            <a:off x="3920836" y="3645864"/>
            <a:ext cx="4649536" cy="1036971"/>
          </a:xfrm>
        </p:spPr>
        <p:txBody>
          <a:bodyPr numCol="1">
            <a:noAutofit/>
          </a:bodyPr>
          <a:lstStyle>
            <a:lvl1pPr marL="0" indent="0">
              <a:buFont typeface="Arial" panose="020B0604020202020204" pitchFamily="34" charset="0"/>
              <a:buNone/>
              <a:defRPr sz="1800" baseline="0">
                <a:solidFill>
                  <a:schemeClr val="accent2"/>
                </a:solidFill>
              </a:defRPr>
            </a:lvl1pPr>
            <a:lvl5pPr>
              <a:defRPr/>
            </a:lvl5pPr>
          </a:lstStyle>
          <a:p>
            <a:pPr lvl="0"/>
            <a:r>
              <a:rPr lang="en-US" dirty="0"/>
              <a:t>Body text</a:t>
            </a:r>
          </a:p>
        </p:txBody>
      </p:sp>
      <p:sp>
        <p:nvSpPr>
          <p:cNvPr id="25" name="Picture Placeholder 3"/>
          <p:cNvSpPr>
            <a:spLocks noGrp="1"/>
          </p:cNvSpPr>
          <p:nvPr>
            <p:ph type="pic" sz="quarter" idx="26"/>
          </p:nvPr>
        </p:nvSpPr>
        <p:spPr>
          <a:xfrm>
            <a:off x="571500" y="1602525"/>
            <a:ext cx="2891560" cy="2891560"/>
          </a:xfrm>
          <a:prstGeom prst="ellipse">
            <a:avLst/>
          </a:prstGeom>
        </p:spPr>
        <p:txBody>
          <a:bodyPr/>
          <a:lstStyle>
            <a:lvl1pPr marL="0" indent="0">
              <a:buNone/>
              <a:defRPr/>
            </a:lvl1pPr>
          </a:lstStyle>
          <a:p>
            <a:r>
              <a:rPr lang="en-US"/>
              <a:t>Click icon to add picture</a:t>
            </a:r>
            <a:endParaRPr lang="en-AU" dirty="0"/>
          </a:p>
        </p:txBody>
      </p:sp>
      <p:pic>
        <p:nvPicPr>
          <p:cNvPr id="26" name="Picture 2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27"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28"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dirty="0"/>
              <a:t>XX Month 2018 Week XX</a:t>
            </a:r>
            <a:endParaRPr lang="en-AU" dirty="0"/>
          </a:p>
        </p:txBody>
      </p:sp>
      <p:cxnSp>
        <p:nvCxnSpPr>
          <p:cNvPr id="29" name="Straight Connector 28"/>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30" name="Text Placeholder 12"/>
          <p:cNvSpPr>
            <a:spLocks noGrp="1"/>
          </p:cNvSpPr>
          <p:nvPr>
            <p:ph type="body" sz="quarter" idx="22" hasCustomPrompt="1"/>
          </p:nvPr>
        </p:nvSpPr>
        <p:spPr>
          <a:xfrm>
            <a:off x="3920694" y="2027609"/>
            <a:ext cx="4648466" cy="228802"/>
          </a:xfrm>
        </p:spPr>
        <p:txBody>
          <a:bodyPr numCol="1">
            <a:noAutofit/>
          </a:bodyPr>
          <a:lstStyle>
            <a:lvl1pPr marL="0" indent="0">
              <a:lnSpc>
                <a:spcPct val="70000"/>
              </a:lnSpc>
              <a:buNone/>
              <a:defRPr sz="2400" b="1" cap="none" baseline="0">
                <a:solidFill>
                  <a:schemeClr val="accent1"/>
                </a:solidFill>
                <a:latin typeface="+mj-lt"/>
              </a:defRPr>
            </a:lvl1pPr>
            <a:lvl5pPr>
              <a:defRPr/>
            </a:lvl5pPr>
          </a:lstStyle>
          <a:p>
            <a:pPr lvl="0"/>
            <a:r>
              <a:rPr lang="en-US" dirty="0"/>
              <a:t>Heading 2</a:t>
            </a:r>
          </a:p>
        </p:txBody>
      </p:sp>
    </p:spTree>
    <p:extLst>
      <p:ext uri="{BB962C8B-B14F-4D97-AF65-F5344CB8AC3E}">
        <p14:creationId xmlns:p14="http://schemas.microsoft.com/office/powerpoint/2010/main" val="1335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Grey 6">
    <p:bg>
      <p:bgPr>
        <a:solidFill>
          <a:srgbClr val="F1F1F1"/>
        </a:soli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24"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25"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dirty="0"/>
              <a:t>XX Month 2018 Week XX</a:t>
            </a:r>
            <a:endParaRPr lang="en-AU" dirty="0"/>
          </a:p>
        </p:txBody>
      </p:sp>
      <p:cxnSp>
        <p:nvCxnSpPr>
          <p:cNvPr id="26" name="Straight Connector 25"/>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Text Placeholder 12"/>
          <p:cNvSpPr>
            <a:spLocks noGrp="1"/>
          </p:cNvSpPr>
          <p:nvPr>
            <p:ph type="body" sz="quarter" idx="22" hasCustomPrompt="1"/>
          </p:nvPr>
        </p:nvSpPr>
        <p:spPr>
          <a:xfrm>
            <a:off x="573686" y="2999683"/>
            <a:ext cx="2549167" cy="286914"/>
          </a:xfrm>
        </p:spPr>
        <p:txBody>
          <a:bodyPr numCol="1">
            <a:noAutofit/>
          </a:bodyPr>
          <a:lstStyle>
            <a:lvl1pPr marL="0" indent="0" algn="ctr">
              <a:lnSpc>
                <a:spcPct val="70000"/>
              </a:lnSpc>
              <a:buNone/>
              <a:defRPr sz="2400" b="1" cap="none" baseline="0">
                <a:solidFill>
                  <a:schemeClr val="accent1"/>
                </a:solidFill>
                <a:latin typeface="+mj-lt"/>
              </a:defRPr>
            </a:lvl1pPr>
            <a:lvl5pPr>
              <a:defRPr/>
            </a:lvl5pPr>
          </a:lstStyle>
          <a:p>
            <a:pPr lvl="0"/>
            <a:r>
              <a:rPr lang="en-US" dirty="0"/>
              <a:t>Heading 2</a:t>
            </a:r>
          </a:p>
        </p:txBody>
      </p:sp>
      <p:sp>
        <p:nvSpPr>
          <p:cNvPr id="30" name="Text Placeholder 20"/>
          <p:cNvSpPr>
            <a:spLocks noGrp="1"/>
          </p:cNvSpPr>
          <p:nvPr>
            <p:ph type="body" sz="quarter" idx="23" hasCustomPrompt="1"/>
          </p:nvPr>
        </p:nvSpPr>
        <p:spPr>
          <a:xfrm>
            <a:off x="573341" y="3391005"/>
            <a:ext cx="2549856" cy="1305686"/>
          </a:xfrm>
        </p:spPr>
        <p:txBody>
          <a:bodyPr numCol="1">
            <a:noAutofit/>
          </a:bodyPr>
          <a:lstStyle>
            <a:lvl1pPr marL="0" indent="0" algn="ctr">
              <a:buFont typeface="Arial" panose="020B0604020202020204" pitchFamily="34" charset="0"/>
              <a:buNone/>
              <a:defRPr sz="1800" baseline="0">
                <a:solidFill>
                  <a:schemeClr val="accent2"/>
                </a:solidFill>
              </a:defRPr>
            </a:lvl1pPr>
            <a:lvl5pPr>
              <a:defRPr/>
            </a:lvl5pPr>
          </a:lstStyle>
          <a:p>
            <a:pPr lvl="0"/>
            <a:r>
              <a:rPr lang="en-US" dirty="0"/>
              <a:t>Body text</a:t>
            </a:r>
          </a:p>
        </p:txBody>
      </p:sp>
      <p:sp>
        <p:nvSpPr>
          <p:cNvPr id="31" name="Picture Placeholder 3"/>
          <p:cNvSpPr>
            <a:spLocks noGrp="1"/>
          </p:cNvSpPr>
          <p:nvPr>
            <p:ph type="pic" sz="quarter" idx="26"/>
          </p:nvPr>
        </p:nvSpPr>
        <p:spPr>
          <a:xfrm>
            <a:off x="1128269" y="1330579"/>
            <a:ext cx="1440000" cy="1440000"/>
          </a:xfrm>
          <a:prstGeom prst="ellipse">
            <a:avLst/>
          </a:prstGeom>
        </p:spPr>
        <p:txBody>
          <a:bodyPr/>
          <a:lstStyle>
            <a:lvl1pPr marL="0" indent="0">
              <a:buNone/>
              <a:defRPr/>
            </a:lvl1pPr>
          </a:lstStyle>
          <a:p>
            <a:r>
              <a:rPr lang="en-US"/>
              <a:t>Click icon to add picture</a:t>
            </a:r>
            <a:endParaRPr lang="en-AU" dirty="0"/>
          </a:p>
        </p:txBody>
      </p:sp>
      <p:sp>
        <p:nvSpPr>
          <p:cNvPr id="32" name="Text Placeholder 12"/>
          <p:cNvSpPr>
            <a:spLocks noGrp="1"/>
          </p:cNvSpPr>
          <p:nvPr>
            <p:ph type="body" sz="quarter" idx="27" hasCustomPrompt="1"/>
          </p:nvPr>
        </p:nvSpPr>
        <p:spPr>
          <a:xfrm>
            <a:off x="3294512" y="2999683"/>
            <a:ext cx="2549167" cy="286914"/>
          </a:xfrm>
        </p:spPr>
        <p:txBody>
          <a:bodyPr numCol="1">
            <a:noAutofit/>
          </a:bodyPr>
          <a:lstStyle>
            <a:lvl1pPr marL="0" indent="0" algn="ctr">
              <a:lnSpc>
                <a:spcPct val="70000"/>
              </a:lnSpc>
              <a:buNone/>
              <a:defRPr sz="2400" b="1" cap="none" baseline="0">
                <a:solidFill>
                  <a:schemeClr val="accent1"/>
                </a:solidFill>
                <a:latin typeface="+mj-lt"/>
              </a:defRPr>
            </a:lvl1pPr>
            <a:lvl5pPr>
              <a:defRPr/>
            </a:lvl5pPr>
          </a:lstStyle>
          <a:p>
            <a:pPr lvl="0"/>
            <a:r>
              <a:rPr lang="en-US" dirty="0"/>
              <a:t>Heading 2</a:t>
            </a:r>
          </a:p>
        </p:txBody>
      </p:sp>
      <p:sp>
        <p:nvSpPr>
          <p:cNvPr id="33" name="Text Placeholder 20"/>
          <p:cNvSpPr>
            <a:spLocks noGrp="1"/>
          </p:cNvSpPr>
          <p:nvPr>
            <p:ph type="body" sz="quarter" idx="28" hasCustomPrompt="1"/>
          </p:nvPr>
        </p:nvSpPr>
        <p:spPr>
          <a:xfrm>
            <a:off x="3294167" y="3391005"/>
            <a:ext cx="2549856" cy="1305686"/>
          </a:xfrm>
        </p:spPr>
        <p:txBody>
          <a:bodyPr numCol="1">
            <a:noAutofit/>
          </a:bodyPr>
          <a:lstStyle>
            <a:lvl1pPr marL="0" indent="0" algn="ctr">
              <a:buFont typeface="Arial" panose="020B0604020202020204" pitchFamily="34" charset="0"/>
              <a:buNone/>
              <a:defRPr sz="1800" baseline="0">
                <a:solidFill>
                  <a:schemeClr val="accent2"/>
                </a:solidFill>
              </a:defRPr>
            </a:lvl1pPr>
            <a:lvl5pPr>
              <a:defRPr/>
            </a:lvl5pPr>
          </a:lstStyle>
          <a:p>
            <a:pPr lvl="0"/>
            <a:r>
              <a:rPr lang="en-US" dirty="0"/>
              <a:t>Body text</a:t>
            </a:r>
          </a:p>
        </p:txBody>
      </p:sp>
      <p:sp>
        <p:nvSpPr>
          <p:cNvPr id="34" name="Text Placeholder 12"/>
          <p:cNvSpPr>
            <a:spLocks noGrp="1"/>
          </p:cNvSpPr>
          <p:nvPr>
            <p:ph type="body" sz="quarter" idx="29" hasCustomPrompt="1"/>
          </p:nvPr>
        </p:nvSpPr>
        <p:spPr>
          <a:xfrm>
            <a:off x="6019020" y="2999683"/>
            <a:ext cx="2549167" cy="286914"/>
          </a:xfrm>
        </p:spPr>
        <p:txBody>
          <a:bodyPr numCol="1">
            <a:noAutofit/>
          </a:bodyPr>
          <a:lstStyle>
            <a:lvl1pPr marL="0" indent="0" algn="ctr">
              <a:lnSpc>
                <a:spcPct val="70000"/>
              </a:lnSpc>
              <a:buNone/>
              <a:defRPr sz="2400" b="1" cap="none" baseline="0">
                <a:solidFill>
                  <a:schemeClr val="accent1"/>
                </a:solidFill>
                <a:latin typeface="+mj-lt"/>
              </a:defRPr>
            </a:lvl1pPr>
            <a:lvl5pPr>
              <a:defRPr/>
            </a:lvl5pPr>
          </a:lstStyle>
          <a:p>
            <a:pPr lvl="0"/>
            <a:r>
              <a:rPr lang="en-US" dirty="0"/>
              <a:t>Heading 2</a:t>
            </a:r>
          </a:p>
        </p:txBody>
      </p:sp>
      <p:sp>
        <p:nvSpPr>
          <p:cNvPr id="35" name="Text Placeholder 20"/>
          <p:cNvSpPr>
            <a:spLocks noGrp="1"/>
          </p:cNvSpPr>
          <p:nvPr>
            <p:ph type="body" sz="quarter" idx="30" hasCustomPrompt="1"/>
          </p:nvPr>
        </p:nvSpPr>
        <p:spPr>
          <a:xfrm>
            <a:off x="6018675" y="3391005"/>
            <a:ext cx="2549856" cy="1305686"/>
          </a:xfrm>
        </p:spPr>
        <p:txBody>
          <a:bodyPr numCol="1">
            <a:noAutofit/>
          </a:bodyPr>
          <a:lstStyle>
            <a:lvl1pPr marL="0" indent="0" algn="ctr">
              <a:buFont typeface="Arial" panose="020B0604020202020204" pitchFamily="34" charset="0"/>
              <a:buNone/>
              <a:defRPr sz="1800" baseline="0">
                <a:solidFill>
                  <a:schemeClr val="accent2"/>
                </a:solidFill>
              </a:defRPr>
            </a:lvl1pPr>
            <a:lvl5pPr>
              <a:defRPr/>
            </a:lvl5pPr>
          </a:lstStyle>
          <a:p>
            <a:pPr lvl="0"/>
            <a:r>
              <a:rPr lang="en-US" dirty="0"/>
              <a:t>Body text</a:t>
            </a:r>
          </a:p>
        </p:txBody>
      </p:sp>
      <p:sp>
        <p:nvSpPr>
          <p:cNvPr id="36" name="Picture Placeholder 3"/>
          <p:cNvSpPr>
            <a:spLocks noGrp="1"/>
          </p:cNvSpPr>
          <p:nvPr>
            <p:ph type="pic" sz="quarter" idx="31"/>
          </p:nvPr>
        </p:nvSpPr>
        <p:spPr>
          <a:xfrm>
            <a:off x="3849095" y="1330579"/>
            <a:ext cx="1440000" cy="1440000"/>
          </a:xfrm>
          <a:prstGeom prst="ellipse">
            <a:avLst/>
          </a:prstGeom>
        </p:spPr>
        <p:txBody>
          <a:bodyPr/>
          <a:lstStyle>
            <a:lvl1pPr marL="0" indent="0">
              <a:buNone/>
              <a:defRPr/>
            </a:lvl1pPr>
          </a:lstStyle>
          <a:p>
            <a:r>
              <a:rPr lang="en-US"/>
              <a:t>Click icon to add picture</a:t>
            </a:r>
            <a:endParaRPr lang="en-AU" dirty="0"/>
          </a:p>
        </p:txBody>
      </p:sp>
      <p:sp>
        <p:nvSpPr>
          <p:cNvPr id="37" name="Picture Placeholder 3"/>
          <p:cNvSpPr>
            <a:spLocks noGrp="1"/>
          </p:cNvSpPr>
          <p:nvPr>
            <p:ph type="pic" sz="quarter" idx="32"/>
          </p:nvPr>
        </p:nvSpPr>
        <p:spPr>
          <a:xfrm>
            <a:off x="6573603" y="1330579"/>
            <a:ext cx="1440000" cy="1440000"/>
          </a:xfrm>
          <a:prstGeom prst="ellipse">
            <a:avLst/>
          </a:prstGeom>
        </p:spPr>
        <p:txBody>
          <a:bodyPr/>
          <a:lstStyle>
            <a:lvl1pPr marL="0" indent="0">
              <a:buNone/>
              <a:defRPr/>
            </a:lvl1pPr>
          </a:lstStyle>
          <a:p>
            <a:r>
              <a:rPr lang="en-US"/>
              <a:t>Click icon to add picture</a:t>
            </a:r>
            <a:endParaRPr lang="en-AU" dirty="0"/>
          </a:p>
        </p:txBody>
      </p:sp>
    </p:spTree>
    <p:extLst>
      <p:ext uri="{BB962C8B-B14F-4D97-AF65-F5344CB8AC3E}">
        <p14:creationId xmlns:p14="http://schemas.microsoft.com/office/powerpoint/2010/main" val="202202961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endParaRPr lang="en-AU"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CBC8126-145F-43A5-BF53-1439CCFE803F}" type="datetimeFigureOut">
              <a:rPr lang="en-AU" smtClean="0"/>
              <a:t>28/10/19</a:t>
            </a:fld>
            <a:endParaRPr lang="en-AU"/>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543CD66F-8ABA-485A-83FE-D46C84ED8552}" type="slidenum">
              <a:rPr lang="en-AU" smtClean="0"/>
              <a:t>‹#›</a:t>
            </a:fld>
            <a:endParaRPr lang="en-AU"/>
          </a:p>
        </p:txBody>
      </p:sp>
    </p:spTree>
    <p:extLst>
      <p:ext uri="{BB962C8B-B14F-4D97-AF65-F5344CB8AC3E}">
        <p14:creationId xmlns:p14="http://schemas.microsoft.com/office/powerpoint/2010/main" val="2452831582"/>
      </p:ext>
    </p:extLst>
  </p:cSld>
  <p:clrMap bg1="lt1" tx1="dk1" bg2="lt2" tx2="dk2" accent1="accent1" accent2="accent2" accent3="accent3" accent4="accent4" accent5="accent5" accent6="accent6" hlink="hlink" folHlink="folHlink"/>
  <p:sldLayoutIdLst>
    <p:sldLayoutId id="2147483672" r:id="rId1"/>
    <p:sldLayoutId id="2147483676" r:id="rId2"/>
    <p:sldLayoutId id="2147483657" r:id="rId3"/>
    <p:sldLayoutId id="2147483658" r:id="rId4"/>
    <p:sldLayoutId id="2147483686" r:id="rId5"/>
    <p:sldLayoutId id="2147483659" r:id="rId6"/>
    <p:sldLayoutId id="2147483660" r:id="rId7"/>
    <p:sldLayoutId id="2147483661" r:id="rId8"/>
    <p:sldLayoutId id="2147483662" r:id="rId9"/>
    <p:sldLayoutId id="2147483663" r:id="rId10"/>
    <p:sldLayoutId id="2147483664" r:id="rId11"/>
    <p:sldLayoutId id="2147483700" r:id="rId12"/>
    <p:sldLayoutId id="2147483687" r:id="rId13"/>
    <p:sldLayoutId id="2147483665" r:id="rId14"/>
    <p:sldLayoutId id="2147483705" r:id="rId15"/>
    <p:sldLayoutId id="2147483666" r:id="rId16"/>
    <p:sldLayoutId id="2147483667" r:id="rId17"/>
    <p:sldLayoutId id="2147483704" r:id="rId18"/>
    <p:sldLayoutId id="2147483668" r:id="rId19"/>
    <p:sldLayoutId id="2147483688" r:id="rId20"/>
    <p:sldLayoutId id="2147483689" r:id="rId21"/>
    <p:sldLayoutId id="2147483702" r:id="rId22"/>
    <p:sldLayoutId id="2147483690" r:id="rId23"/>
    <p:sldLayoutId id="2147483691" r:id="rId24"/>
    <p:sldLayoutId id="2147483692" r:id="rId25"/>
    <p:sldLayoutId id="2147483693" r:id="rId26"/>
    <p:sldLayoutId id="2147483694" r:id="rId27"/>
    <p:sldLayoutId id="2147483695" r:id="rId28"/>
    <p:sldLayoutId id="2147483696" r:id="rId29"/>
    <p:sldLayoutId id="2147483697" r:id="rId30"/>
    <p:sldLayoutId id="2147483698" r:id="rId31"/>
    <p:sldLayoutId id="2147483701" r:id="rId32"/>
    <p:sldLayoutId id="2147483699" r:id="rId33"/>
  </p:sldLayoutIdLst>
  <p:txStyles>
    <p:titleStyle>
      <a:lvl1pPr algn="ctr" defTabSz="914400" rtl="0" eaLnBrk="1" latinLnBrk="0" hangingPunct="1">
        <a:lnSpc>
          <a:spcPct val="70000"/>
        </a:lnSpc>
        <a:spcBef>
          <a:spcPct val="0"/>
        </a:spcBef>
        <a:buNone/>
        <a:defRPr sz="4400" kern="1200">
          <a:solidFill>
            <a:schemeClr val="bg1"/>
          </a:solidFill>
          <a:latin typeface="+mj-lt"/>
          <a:ea typeface="+mj-ea"/>
          <a:cs typeface="+mj-cs"/>
        </a:defRPr>
      </a:lvl1pPr>
    </p:titleStyle>
    <p:bodyStyle>
      <a:lvl1pPr marL="180975" indent="-180975" algn="l" defTabSz="914400" rtl="0" eaLnBrk="1" latinLnBrk="0" hangingPunct="1">
        <a:spcBef>
          <a:spcPct val="20000"/>
        </a:spcBef>
        <a:buFont typeface="Arial" panose="020B0604020202020204" pitchFamily="34" charset="0"/>
        <a:buChar char="•"/>
        <a:defRPr sz="1300" kern="1200">
          <a:solidFill>
            <a:schemeClr val="accent2"/>
          </a:solidFill>
          <a:latin typeface="+mn-lt"/>
          <a:ea typeface="+mn-ea"/>
          <a:cs typeface="+mn-cs"/>
        </a:defRPr>
      </a:lvl1pPr>
      <a:lvl2pPr marL="447675" indent="-180975" algn="l" defTabSz="914400" rtl="0" eaLnBrk="1" latinLnBrk="0" hangingPunct="1">
        <a:spcBef>
          <a:spcPct val="20000"/>
        </a:spcBef>
        <a:buFont typeface="Calibri" panose="020F0502020204030204" pitchFamily="34" charset="0"/>
        <a:buChar char="­"/>
        <a:defRPr sz="1300" kern="1200">
          <a:solidFill>
            <a:schemeClr val="accent2"/>
          </a:solidFill>
          <a:latin typeface="+mn-lt"/>
          <a:ea typeface="+mn-ea"/>
          <a:cs typeface="+mn-cs"/>
        </a:defRPr>
      </a:lvl2pPr>
      <a:lvl3pPr marL="809625" indent="-180975" algn="l" defTabSz="914400" rtl="0" eaLnBrk="1" latinLnBrk="0" hangingPunct="1">
        <a:spcBef>
          <a:spcPct val="20000"/>
        </a:spcBef>
        <a:buFont typeface="Wingdings" panose="05000000000000000000" pitchFamily="2" charset="2"/>
        <a:buChar char="§"/>
        <a:defRPr sz="1300" kern="1200">
          <a:solidFill>
            <a:schemeClr val="accent2"/>
          </a:solidFill>
          <a:latin typeface="+mn-lt"/>
          <a:ea typeface="+mn-ea"/>
          <a:cs typeface="+mn-cs"/>
        </a:defRPr>
      </a:lvl3pPr>
      <a:lvl4pPr marL="1162050" indent="-171450" algn="l" defTabSz="914400" rtl="0" eaLnBrk="1" latinLnBrk="0" hangingPunct="1">
        <a:spcBef>
          <a:spcPct val="20000"/>
        </a:spcBef>
        <a:buFont typeface="Calibri" panose="020F0502020204030204" pitchFamily="34" charset="0"/>
        <a:buChar char="◦"/>
        <a:defRPr sz="1300" kern="1200">
          <a:solidFill>
            <a:schemeClr val="accent2"/>
          </a:solidFill>
          <a:latin typeface="+mn-lt"/>
          <a:ea typeface="+mn-ea"/>
          <a:cs typeface="+mn-cs"/>
        </a:defRPr>
      </a:lvl4pPr>
      <a:lvl5pPr marL="1524000" indent="-180975" algn="l" defTabSz="914400" rtl="0" eaLnBrk="1" latinLnBrk="0" hangingPunct="1">
        <a:spcBef>
          <a:spcPct val="20000"/>
        </a:spcBef>
        <a:buFont typeface="Arial" panose="020B0604020202020204" pitchFamily="34" charset="0"/>
        <a:buChar char="•"/>
        <a:defRPr sz="1300" kern="1200">
          <a:solidFill>
            <a:schemeClr val="accent2"/>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9.xml"/><Relationship Id="rId4" Type="http://schemas.openxmlformats.org/officeDocument/2006/relationships/image" Target="../media/image11.jpeg"/></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4.xml"/><Relationship Id="rId4" Type="http://schemas.openxmlformats.org/officeDocument/2006/relationships/image" Target="../media/image16.jpeg"/></Relationships>
</file>

<file path=ppt/slides/_rels/slide3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 Id="rId6" Type="http://schemas.openxmlformats.org/officeDocument/2006/relationships/image" Target="../media/image22.png"/><Relationship Id="rId5" Type="http://schemas.openxmlformats.org/officeDocument/2006/relationships/image" Target="../media/image21.jpeg"/><Relationship Id="rId4" Type="http://schemas.openxmlformats.org/officeDocument/2006/relationships/image" Target="../media/image2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EAA66811-84B4-5444-BF40-28A1D22363DF}"/>
              </a:ext>
            </a:extLst>
          </p:cNvPr>
          <p:cNvSpPr>
            <a:spLocks noGrp="1"/>
          </p:cNvSpPr>
          <p:nvPr>
            <p:ph type="subTitle" idx="1"/>
          </p:nvPr>
        </p:nvSpPr>
        <p:spPr/>
        <p:txBody>
          <a:bodyPr/>
          <a:lstStyle/>
          <a:p>
            <a:r>
              <a:rPr lang="en-US" dirty="0"/>
              <a:t>Programming for design</a:t>
            </a:r>
          </a:p>
        </p:txBody>
      </p:sp>
      <p:sp>
        <p:nvSpPr>
          <p:cNvPr id="3" name="Text Placeholder 2">
            <a:extLst>
              <a:ext uri="{FF2B5EF4-FFF2-40B4-BE49-F238E27FC236}">
                <a16:creationId xmlns:a16="http://schemas.microsoft.com/office/drawing/2014/main" id="{B1E4CE6B-C5D2-4549-9ADA-533341C129A6}"/>
              </a:ext>
            </a:extLst>
          </p:cNvPr>
          <p:cNvSpPr>
            <a:spLocks noGrp="1"/>
          </p:cNvSpPr>
          <p:nvPr>
            <p:ph type="body" sz="quarter" idx="12"/>
          </p:nvPr>
        </p:nvSpPr>
        <p:spPr/>
        <p:txBody>
          <a:bodyPr/>
          <a:lstStyle/>
          <a:p>
            <a:r>
              <a:rPr lang="en-US" dirty="0"/>
              <a:t>Week 13 – Review</a:t>
            </a:r>
          </a:p>
        </p:txBody>
      </p:sp>
      <p:sp>
        <p:nvSpPr>
          <p:cNvPr id="4" name="Text Placeholder 3">
            <a:extLst>
              <a:ext uri="{FF2B5EF4-FFF2-40B4-BE49-F238E27FC236}">
                <a16:creationId xmlns:a16="http://schemas.microsoft.com/office/drawing/2014/main" id="{614B32AC-7DA3-3244-95E7-9456387F280A}"/>
              </a:ext>
            </a:extLst>
          </p:cNvPr>
          <p:cNvSpPr>
            <a:spLocks noGrp="1"/>
          </p:cNvSpPr>
          <p:nvPr>
            <p:ph type="body" sz="quarter" idx="13"/>
          </p:nvPr>
        </p:nvSpPr>
        <p:spPr/>
        <p:txBody>
          <a:bodyPr/>
          <a:lstStyle/>
          <a:p>
            <a:r>
              <a:rPr lang="en-US" dirty="0"/>
              <a:t>Simon Thompson</a:t>
            </a:r>
          </a:p>
        </p:txBody>
      </p:sp>
      <p:sp>
        <p:nvSpPr>
          <p:cNvPr id="5" name="Text Placeholder 4">
            <a:extLst>
              <a:ext uri="{FF2B5EF4-FFF2-40B4-BE49-F238E27FC236}">
                <a16:creationId xmlns:a16="http://schemas.microsoft.com/office/drawing/2014/main" id="{B92310A7-9B14-D14F-9249-85EF57390677}"/>
              </a:ext>
            </a:extLst>
          </p:cNvPr>
          <p:cNvSpPr>
            <a:spLocks noGrp="1"/>
          </p:cNvSpPr>
          <p:nvPr>
            <p:ph type="body" sz="quarter" idx="14"/>
          </p:nvPr>
        </p:nvSpPr>
        <p:spPr/>
        <p:txBody>
          <a:bodyPr/>
          <a:lstStyle/>
          <a:p>
            <a:r>
              <a:rPr lang="en-US" dirty="0"/>
              <a:t>11055 / Programming for Design</a:t>
            </a:r>
          </a:p>
        </p:txBody>
      </p:sp>
      <p:sp>
        <p:nvSpPr>
          <p:cNvPr id="6" name="Text Placeholder 5">
            <a:extLst>
              <a:ext uri="{FF2B5EF4-FFF2-40B4-BE49-F238E27FC236}">
                <a16:creationId xmlns:a16="http://schemas.microsoft.com/office/drawing/2014/main" id="{0356ACD4-214E-9B48-8984-8BFDBCCA2917}"/>
              </a:ext>
            </a:extLst>
          </p:cNvPr>
          <p:cNvSpPr>
            <a:spLocks noGrp="1"/>
          </p:cNvSpPr>
          <p:nvPr>
            <p:ph type="body" sz="quarter" idx="15"/>
          </p:nvPr>
        </p:nvSpPr>
        <p:spPr/>
        <p:txBody>
          <a:bodyPr/>
          <a:lstStyle/>
          <a:p>
            <a:r>
              <a:rPr lang="en-US" dirty="0"/>
              <a:t>28 October 2019 / Semester 2 Week 13</a:t>
            </a:r>
          </a:p>
        </p:txBody>
      </p:sp>
    </p:spTree>
    <p:extLst>
      <p:ext uri="{BB962C8B-B14F-4D97-AF65-F5344CB8AC3E}">
        <p14:creationId xmlns:p14="http://schemas.microsoft.com/office/powerpoint/2010/main" val="33637881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a:t>11055 </a:t>
            </a:r>
            <a:r>
              <a:rPr lang="en-US" dirty="0" err="1"/>
              <a:t>PfD</a:t>
            </a:r>
            <a:endParaRPr lang="en-US" dirty="0"/>
          </a:p>
        </p:txBody>
      </p:sp>
      <p:sp>
        <p:nvSpPr>
          <p:cNvPr id="3" name="Text Placeholder 2"/>
          <p:cNvSpPr>
            <a:spLocks noGrp="1"/>
          </p:cNvSpPr>
          <p:nvPr>
            <p:ph type="body" sz="quarter" idx="15"/>
          </p:nvPr>
        </p:nvSpPr>
        <p:spPr/>
        <p:txBody>
          <a:bodyPr/>
          <a:lstStyle/>
          <a:p>
            <a:r>
              <a:rPr lang="en-US" dirty="0"/>
              <a:t>28/10/19 – S2W13</a:t>
            </a:r>
          </a:p>
        </p:txBody>
      </p:sp>
      <p:sp>
        <p:nvSpPr>
          <p:cNvPr id="6" name="Text Placeholder 5"/>
          <p:cNvSpPr>
            <a:spLocks noGrp="1"/>
          </p:cNvSpPr>
          <p:nvPr>
            <p:ph type="body" sz="quarter" idx="16"/>
          </p:nvPr>
        </p:nvSpPr>
        <p:spPr/>
        <p:txBody>
          <a:bodyPr/>
          <a:lstStyle/>
          <a:p>
            <a:r>
              <a:rPr lang="en-US" cap="none" dirty="0"/>
              <a:t>Repetition – </a:t>
            </a:r>
            <a:r>
              <a:rPr lang="en-US" sz="2400" cap="none" dirty="0"/>
              <a:t>Do Loop / Do While Loop / Do Loop While</a:t>
            </a:r>
            <a:endParaRPr lang="en-US" cap="none" dirty="0"/>
          </a:p>
        </p:txBody>
      </p:sp>
      <p:grpSp>
        <p:nvGrpSpPr>
          <p:cNvPr id="4" name="Group 3">
            <a:extLst>
              <a:ext uri="{FF2B5EF4-FFF2-40B4-BE49-F238E27FC236}">
                <a16:creationId xmlns:a16="http://schemas.microsoft.com/office/drawing/2014/main" id="{C8D4E461-4736-40DB-9A81-7B0920638E55}"/>
              </a:ext>
            </a:extLst>
          </p:cNvPr>
          <p:cNvGrpSpPr/>
          <p:nvPr/>
        </p:nvGrpSpPr>
        <p:grpSpPr>
          <a:xfrm>
            <a:off x="775401" y="2336451"/>
            <a:ext cx="1193800" cy="1425252"/>
            <a:chOff x="5506151" y="1419644"/>
            <a:chExt cx="1193800" cy="1425252"/>
          </a:xfrm>
        </p:grpSpPr>
        <p:sp>
          <p:nvSpPr>
            <p:cNvPr id="32" name="Rectangle 31">
              <a:extLst>
                <a:ext uri="{FF2B5EF4-FFF2-40B4-BE49-F238E27FC236}">
                  <a16:creationId xmlns:a16="http://schemas.microsoft.com/office/drawing/2014/main" id="{0A520B6A-D086-486E-AFB2-92967799F091}"/>
                </a:ext>
              </a:extLst>
            </p:cNvPr>
            <p:cNvSpPr/>
            <p:nvPr/>
          </p:nvSpPr>
          <p:spPr>
            <a:xfrm>
              <a:off x="5506151" y="2269005"/>
              <a:ext cx="1193800" cy="5695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00" dirty="0"/>
                <a:t>Breathe</a:t>
              </a:r>
            </a:p>
          </p:txBody>
        </p:sp>
        <p:cxnSp>
          <p:nvCxnSpPr>
            <p:cNvPr id="33" name="Straight Arrow Connector 32">
              <a:extLst>
                <a:ext uri="{FF2B5EF4-FFF2-40B4-BE49-F238E27FC236}">
                  <a16:creationId xmlns:a16="http://schemas.microsoft.com/office/drawing/2014/main" id="{92A6A3E2-AEA7-4FA7-8263-1E619264AA39}"/>
                </a:ext>
              </a:extLst>
            </p:cNvPr>
            <p:cNvCxnSpPr>
              <a:cxnSpLocks/>
              <a:stCxn id="35" idx="2"/>
              <a:endCxn id="32" idx="0"/>
            </p:cNvCxnSpPr>
            <p:nvPr/>
          </p:nvCxnSpPr>
          <p:spPr>
            <a:xfrm>
              <a:off x="6103051" y="1667294"/>
              <a:ext cx="0" cy="601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9E138BA1-E50F-4048-82C8-2897616FAE98}"/>
                </a:ext>
              </a:extLst>
            </p:cNvPr>
            <p:cNvCxnSpPr>
              <a:cxnSpLocks/>
              <a:stCxn id="32" idx="2"/>
              <a:endCxn id="32" idx="0"/>
            </p:cNvCxnSpPr>
            <p:nvPr/>
          </p:nvCxnSpPr>
          <p:spPr>
            <a:xfrm rot="5400000" flipH="1">
              <a:off x="5818280" y="2553776"/>
              <a:ext cx="569541" cy="12700"/>
            </a:xfrm>
            <a:prstGeom prst="bentConnector5">
              <a:avLst>
                <a:gd name="adj1" fmla="val -40138"/>
                <a:gd name="adj2" fmla="val 6500000"/>
                <a:gd name="adj3" fmla="val 140138"/>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tangle: Rounded Corners 34">
              <a:extLst>
                <a:ext uri="{FF2B5EF4-FFF2-40B4-BE49-F238E27FC236}">
                  <a16:creationId xmlns:a16="http://schemas.microsoft.com/office/drawing/2014/main" id="{D320687A-34A2-4895-972E-C07F280953D7}"/>
                </a:ext>
              </a:extLst>
            </p:cNvPr>
            <p:cNvSpPr/>
            <p:nvPr/>
          </p:nvSpPr>
          <p:spPr>
            <a:xfrm>
              <a:off x="5645851" y="1419644"/>
              <a:ext cx="914400" cy="2476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Start</a:t>
              </a:r>
            </a:p>
          </p:txBody>
        </p:sp>
      </p:grpSp>
      <p:grpSp>
        <p:nvGrpSpPr>
          <p:cNvPr id="17" name="Group 16">
            <a:extLst>
              <a:ext uri="{FF2B5EF4-FFF2-40B4-BE49-F238E27FC236}">
                <a16:creationId xmlns:a16="http://schemas.microsoft.com/office/drawing/2014/main" id="{73CD33D0-E403-48BF-A975-9E78F1687EC4}"/>
              </a:ext>
            </a:extLst>
          </p:cNvPr>
          <p:cNvGrpSpPr/>
          <p:nvPr/>
        </p:nvGrpSpPr>
        <p:grpSpPr>
          <a:xfrm>
            <a:off x="3280126" y="1944095"/>
            <a:ext cx="2503322" cy="2666923"/>
            <a:chOff x="3280126" y="1944095"/>
            <a:chExt cx="2503322" cy="2666923"/>
          </a:xfrm>
        </p:grpSpPr>
        <p:cxnSp>
          <p:nvCxnSpPr>
            <p:cNvPr id="36" name="Straight Arrow Connector 35">
              <a:extLst>
                <a:ext uri="{FF2B5EF4-FFF2-40B4-BE49-F238E27FC236}">
                  <a16:creationId xmlns:a16="http://schemas.microsoft.com/office/drawing/2014/main" id="{0882CEDA-E6AC-427F-80DC-F399C4E4FD0E}"/>
                </a:ext>
              </a:extLst>
            </p:cNvPr>
            <p:cNvCxnSpPr>
              <a:cxnSpLocks/>
              <a:stCxn id="37" idx="2"/>
              <a:endCxn id="38" idx="0"/>
            </p:cNvCxnSpPr>
            <p:nvPr/>
          </p:nvCxnSpPr>
          <p:spPr>
            <a:xfrm>
              <a:off x="3829751" y="2191745"/>
              <a:ext cx="0" cy="4148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ectangle: Rounded Corners 36">
              <a:extLst>
                <a:ext uri="{FF2B5EF4-FFF2-40B4-BE49-F238E27FC236}">
                  <a16:creationId xmlns:a16="http://schemas.microsoft.com/office/drawing/2014/main" id="{945E92DE-BEAE-42BC-BBA0-8E2D7BCF1602}"/>
                </a:ext>
              </a:extLst>
            </p:cNvPr>
            <p:cNvSpPr/>
            <p:nvPr/>
          </p:nvSpPr>
          <p:spPr>
            <a:xfrm>
              <a:off x="3372551" y="1944095"/>
              <a:ext cx="914400" cy="2476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Start</a:t>
              </a:r>
            </a:p>
          </p:txBody>
        </p:sp>
        <p:sp>
          <p:nvSpPr>
            <p:cNvPr id="38" name="Rectangle 37">
              <a:extLst>
                <a:ext uri="{FF2B5EF4-FFF2-40B4-BE49-F238E27FC236}">
                  <a16:creationId xmlns:a16="http://schemas.microsoft.com/office/drawing/2014/main" id="{322C5AF1-128D-48AE-9BD8-D7DDB07F9AC5}"/>
                </a:ext>
              </a:extLst>
            </p:cNvPr>
            <p:cNvSpPr/>
            <p:nvPr/>
          </p:nvSpPr>
          <p:spPr>
            <a:xfrm>
              <a:off x="3280126" y="2606616"/>
              <a:ext cx="1099250" cy="381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00" dirty="0"/>
                <a:t>X = 0</a:t>
              </a:r>
            </a:p>
          </p:txBody>
        </p:sp>
        <p:cxnSp>
          <p:nvCxnSpPr>
            <p:cNvPr id="39" name="Straight Arrow Connector 38">
              <a:extLst>
                <a:ext uri="{FF2B5EF4-FFF2-40B4-BE49-F238E27FC236}">
                  <a16:creationId xmlns:a16="http://schemas.microsoft.com/office/drawing/2014/main" id="{C29AAE36-6965-44B4-94B0-8C4DB078B1E1}"/>
                </a:ext>
              </a:extLst>
            </p:cNvPr>
            <p:cNvCxnSpPr>
              <a:cxnSpLocks/>
              <a:stCxn id="38" idx="2"/>
              <a:endCxn id="40" idx="0"/>
            </p:cNvCxnSpPr>
            <p:nvPr/>
          </p:nvCxnSpPr>
          <p:spPr>
            <a:xfrm>
              <a:off x="3829751" y="2988161"/>
              <a:ext cx="0" cy="3721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Diamond 39">
              <a:extLst>
                <a:ext uri="{FF2B5EF4-FFF2-40B4-BE49-F238E27FC236}">
                  <a16:creationId xmlns:a16="http://schemas.microsoft.com/office/drawing/2014/main" id="{FE2FDA21-7075-4C71-A2EF-A5014BA7B6B0}"/>
                </a:ext>
              </a:extLst>
            </p:cNvPr>
            <p:cNvSpPr/>
            <p:nvPr/>
          </p:nvSpPr>
          <p:spPr>
            <a:xfrm>
              <a:off x="3280126" y="3360358"/>
              <a:ext cx="1099250" cy="569541"/>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00" dirty="0"/>
                <a:t>X &lt; 2?</a:t>
              </a:r>
            </a:p>
          </p:txBody>
        </p:sp>
        <p:sp>
          <p:nvSpPr>
            <p:cNvPr id="41" name="Rectangle 40">
              <a:extLst>
                <a:ext uri="{FF2B5EF4-FFF2-40B4-BE49-F238E27FC236}">
                  <a16:creationId xmlns:a16="http://schemas.microsoft.com/office/drawing/2014/main" id="{CF0B2391-F74A-4B4D-A847-9905FF51FBEE}"/>
                </a:ext>
              </a:extLst>
            </p:cNvPr>
            <p:cNvSpPr/>
            <p:nvPr/>
          </p:nvSpPr>
          <p:spPr>
            <a:xfrm>
              <a:off x="3280126" y="4223123"/>
              <a:ext cx="1099250" cy="381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00" dirty="0"/>
                <a:t>X = X + 1</a:t>
              </a:r>
            </a:p>
          </p:txBody>
        </p:sp>
        <p:cxnSp>
          <p:nvCxnSpPr>
            <p:cNvPr id="42" name="Straight Arrow Connector 41">
              <a:extLst>
                <a:ext uri="{FF2B5EF4-FFF2-40B4-BE49-F238E27FC236}">
                  <a16:creationId xmlns:a16="http://schemas.microsoft.com/office/drawing/2014/main" id="{A9592DA8-32D7-416A-841F-2E91D318DA01}"/>
                </a:ext>
              </a:extLst>
            </p:cNvPr>
            <p:cNvCxnSpPr>
              <a:stCxn id="40" idx="2"/>
              <a:endCxn id="41" idx="0"/>
            </p:cNvCxnSpPr>
            <p:nvPr/>
          </p:nvCxnSpPr>
          <p:spPr>
            <a:xfrm>
              <a:off x="3829751" y="3929899"/>
              <a:ext cx="0" cy="293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2D53A071-3D8B-4469-9EE4-B40C8E84DDA8}"/>
                </a:ext>
              </a:extLst>
            </p:cNvPr>
            <p:cNvCxnSpPr>
              <a:stCxn id="41" idx="2"/>
              <a:endCxn id="40" idx="0"/>
            </p:cNvCxnSpPr>
            <p:nvPr/>
          </p:nvCxnSpPr>
          <p:spPr>
            <a:xfrm rot="5400000" flipH="1">
              <a:off x="3207596" y="3982513"/>
              <a:ext cx="1244310" cy="12700"/>
            </a:xfrm>
            <a:prstGeom prst="bentConnector5">
              <a:avLst>
                <a:gd name="adj1" fmla="val -18372"/>
                <a:gd name="adj2" fmla="val 6127756"/>
                <a:gd name="adj3" fmla="val 118372"/>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Rectangle: Rounded Corners 43">
              <a:extLst>
                <a:ext uri="{FF2B5EF4-FFF2-40B4-BE49-F238E27FC236}">
                  <a16:creationId xmlns:a16="http://schemas.microsoft.com/office/drawing/2014/main" id="{0C2E1590-7F04-47B9-A73C-97F73918E7BC}"/>
                </a:ext>
              </a:extLst>
            </p:cNvPr>
            <p:cNvSpPr/>
            <p:nvPr/>
          </p:nvSpPr>
          <p:spPr>
            <a:xfrm>
              <a:off x="4869048" y="3521303"/>
              <a:ext cx="914400" cy="2476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End</a:t>
              </a:r>
            </a:p>
          </p:txBody>
        </p:sp>
        <p:cxnSp>
          <p:nvCxnSpPr>
            <p:cNvPr id="45" name="Straight Arrow Connector 44">
              <a:extLst>
                <a:ext uri="{FF2B5EF4-FFF2-40B4-BE49-F238E27FC236}">
                  <a16:creationId xmlns:a16="http://schemas.microsoft.com/office/drawing/2014/main" id="{A6BC264E-EDDD-44D4-A5D4-F97E220C7D31}"/>
                </a:ext>
              </a:extLst>
            </p:cNvPr>
            <p:cNvCxnSpPr>
              <a:stCxn id="40" idx="3"/>
              <a:endCxn id="44" idx="1"/>
            </p:cNvCxnSpPr>
            <p:nvPr/>
          </p:nvCxnSpPr>
          <p:spPr>
            <a:xfrm flipV="1">
              <a:off x="4379376" y="3645128"/>
              <a:ext cx="48967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846768EB-992D-4F18-B912-FF49050C01CE}"/>
                </a:ext>
              </a:extLst>
            </p:cNvPr>
            <p:cNvSpPr txBox="1"/>
            <p:nvPr/>
          </p:nvSpPr>
          <p:spPr>
            <a:xfrm>
              <a:off x="3836102" y="3929899"/>
              <a:ext cx="314706" cy="215444"/>
            </a:xfrm>
            <a:prstGeom prst="rect">
              <a:avLst/>
            </a:prstGeom>
            <a:noFill/>
          </p:spPr>
          <p:txBody>
            <a:bodyPr wrap="square" rtlCol="0">
              <a:spAutoFit/>
            </a:bodyPr>
            <a:lstStyle/>
            <a:p>
              <a:r>
                <a:rPr lang="en-AU" sz="800" dirty="0"/>
                <a:t>T</a:t>
              </a:r>
            </a:p>
          </p:txBody>
        </p:sp>
        <p:sp>
          <p:nvSpPr>
            <p:cNvPr id="47" name="TextBox 46">
              <a:extLst>
                <a:ext uri="{FF2B5EF4-FFF2-40B4-BE49-F238E27FC236}">
                  <a16:creationId xmlns:a16="http://schemas.microsoft.com/office/drawing/2014/main" id="{348CFB7B-94C8-4060-9F91-F57EECB30C45}"/>
                </a:ext>
              </a:extLst>
            </p:cNvPr>
            <p:cNvSpPr txBox="1"/>
            <p:nvPr/>
          </p:nvSpPr>
          <p:spPr>
            <a:xfrm>
              <a:off x="4402978" y="3429684"/>
              <a:ext cx="314706" cy="215444"/>
            </a:xfrm>
            <a:prstGeom prst="rect">
              <a:avLst/>
            </a:prstGeom>
            <a:noFill/>
          </p:spPr>
          <p:txBody>
            <a:bodyPr wrap="square" rtlCol="0">
              <a:spAutoFit/>
            </a:bodyPr>
            <a:lstStyle/>
            <a:p>
              <a:r>
                <a:rPr lang="en-AU" sz="800" dirty="0"/>
                <a:t>F</a:t>
              </a:r>
            </a:p>
          </p:txBody>
        </p:sp>
      </p:grpSp>
      <p:grpSp>
        <p:nvGrpSpPr>
          <p:cNvPr id="63" name="Group 62">
            <a:extLst>
              <a:ext uri="{FF2B5EF4-FFF2-40B4-BE49-F238E27FC236}">
                <a16:creationId xmlns:a16="http://schemas.microsoft.com/office/drawing/2014/main" id="{20AFC636-DD74-4906-BDBC-CD1F0D0EF8B2}"/>
              </a:ext>
            </a:extLst>
          </p:cNvPr>
          <p:cNvGrpSpPr/>
          <p:nvPr/>
        </p:nvGrpSpPr>
        <p:grpSpPr>
          <a:xfrm>
            <a:off x="6379626" y="1852594"/>
            <a:ext cx="2570205" cy="2934195"/>
            <a:chOff x="6379626" y="1852594"/>
            <a:chExt cx="2570205" cy="2934195"/>
          </a:xfrm>
        </p:grpSpPr>
        <p:cxnSp>
          <p:nvCxnSpPr>
            <p:cNvPr id="48" name="Straight Arrow Connector 47">
              <a:extLst>
                <a:ext uri="{FF2B5EF4-FFF2-40B4-BE49-F238E27FC236}">
                  <a16:creationId xmlns:a16="http://schemas.microsoft.com/office/drawing/2014/main" id="{DF65B4A8-B072-422A-BCA5-CB279EE8C0FA}"/>
                </a:ext>
              </a:extLst>
            </p:cNvPr>
            <p:cNvCxnSpPr>
              <a:cxnSpLocks/>
              <a:stCxn id="49" idx="2"/>
              <a:endCxn id="50" idx="0"/>
            </p:cNvCxnSpPr>
            <p:nvPr/>
          </p:nvCxnSpPr>
          <p:spPr>
            <a:xfrm>
              <a:off x="6929251" y="2100244"/>
              <a:ext cx="0" cy="4148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Rectangle: Rounded Corners 48">
              <a:extLst>
                <a:ext uri="{FF2B5EF4-FFF2-40B4-BE49-F238E27FC236}">
                  <a16:creationId xmlns:a16="http://schemas.microsoft.com/office/drawing/2014/main" id="{B71BD0BC-359B-464A-BA8E-DC7AD45F7B47}"/>
                </a:ext>
              </a:extLst>
            </p:cNvPr>
            <p:cNvSpPr/>
            <p:nvPr/>
          </p:nvSpPr>
          <p:spPr>
            <a:xfrm>
              <a:off x="6472051" y="1852594"/>
              <a:ext cx="914400" cy="2476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Start</a:t>
              </a:r>
            </a:p>
          </p:txBody>
        </p:sp>
        <p:sp>
          <p:nvSpPr>
            <p:cNvPr id="50" name="Rectangle 49">
              <a:extLst>
                <a:ext uri="{FF2B5EF4-FFF2-40B4-BE49-F238E27FC236}">
                  <a16:creationId xmlns:a16="http://schemas.microsoft.com/office/drawing/2014/main" id="{32F213E7-A250-4632-8519-CBBE42B0B5D9}"/>
                </a:ext>
              </a:extLst>
            </p:cNvPr>
            <p:cNvSpPr/>
            <p:nvPr/>
          </p:nvSpPr>
          <p:spPr>
            <a:xfrm>
              <a:off x="6379626" y="2515115"/>
              <a:ext cx="1099250" cy="381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00" dirty="0"/>
                <a:t>X = 0</a:t>
              </a:r>
            </a:p>
          </p:txBody>
        </p:sp>
        <p:sp>
          <p:nvSpPr>
            <p:cNvPr id="51" name="Diamond 50">
              <a:extLst>
                <a:ext uri="{FF2B5EF4-FFF2-40B4-BE49-F238E27FC236}">
                  <a16:creationId xmlns:a16="http://schemas.microsoft.com/office/drawing/2014/main" id="{48A3B03B-29BA-4EB7-BF05-00ECA6013C5C}"/>
                </a:ext>
              </a:extLst>
            </p:cNvPr>
            <p:cNvSpPr/>
            <p:nvPr/>
          </p:nvSpPr>
          <p:spPr>
            <a:xfrm>
              <a:off x="6379626" y="4001804"/>
              <a:ext cx="1099250" cy="569541"/>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00" dirty="0"/>
                <a:t>X &lt; 2?</a:t>
              </a:r>
            </a:p>
          </p:txBody>
        </p:sp>
        <p:sp>
          <p:nvSpPr>
            <p:cNvPr id="52" name="Rectangle 51">
              <a:extLst>
                <a:ext uri="{FF2B5EF4-FFF2-40B4-BE49-F238E27FC236}">
                  <a16:creationId xmlns:a16="http://schemas.microsoft.com/office/drawing/2014/main" id="{1D12EBD4-13A8-4BFE-977C-EED7E54875A8}"/>
                </a:ext>
              </a:extLst>
            </p:cNvPr>
            <p:cNvSpPr/>
            <p:nvPr/>
          </p:nvSpPr>
          <p:spPr>
            <a:xfrm>
              <a:off x="6379626" y="3258105"/>
              <a:ext cx="1099250" cy="381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00" dirty="0"/>
                <a:t>X = X + 1</a:t>
              </a:r>
            </a:p>
          </p:txBody>
        </p:sp>
        <p:sp>
          <p:nvSpPr>
            <p:cNvPr id="53" name="Rectangle: Rounded Corners 52">
              <a:extLst>
                <a:ext uri="{FF2B5EF4-FFF2-40B4-BE49-F238E27FC236}">
                  <a16:creationId xmlns:a16="http://schemas.microsoft.com/office/drawing/2014/main" id="{2743A76B-46A3-42F0-89BA-A1270D6468A3}"/>
                </a:ext>
              </a:extLst>
            </p:cNvPr>
            <p:cNvSpPr/>
            <p:nvPr/>
          </p:nvSpPr>
          <p:spPr>
            <a:xfrm>
              <a:off x="8035431" y="4166245"/>
              <a:ext cx="914400" cy="2476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End</a:t>
              </a:r>
            </a:p>
          </p:txBody>
        </p:sp>
        <p:cxnSp>
          <p:nvCxnSpPr>
            <p:cNvPr id="54" name="Straight Arrow Connector 53">
              <a:extLst>
                <a:ext uri="{FF2B5EF4-FFF2-40B4-BE49-F238E27FC236}">
                  <a16:creationId xmlns:a16="http://schemas.microsoft.com/office/drawing/2014/main" id="{974EEF05-F3E0-49B1-AD34-4147852D3323}"/>
                </a:ext>
              </a:extLst>
            </p:cNvPr>
            <p:cNvCxnSpPr>
              <a:stCxn id="51" idx="3"/>
              <a:endCxn id="53" idx="1"/>
            </p:cNvCxnSpPr>
            <p:nvPr/>
          </p:nvCxnSpPr>
          <p:spPr>
            <a:xfrm>
              <a:off x="7478876" y="4286575"/>
              <a:ext cx="556555" cy="34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CD75D6F5-A6E7-4296-96B3-F57D0C94EDF2}"/>
                </a:ext>
              </a:extLst>
            </p:cNvPr>
            <p:cNvSpPr txBox="1"/>
            <p:nvPr/>
          </p:nvSpPr>
          <p:spPr>
            <a:xfrm>
              <a:off x="6935601" y="4571345"/>
              <a:ext cx="314706" cy="215444"/>
            </a:xfrm>
            <a:prstGeom prst="rect">
              <a:avLst/>
            </a:prstGeom>
            <a:noFill/>
          </p:spPr>
          <p:txBody>
            <a:bodyPr wrap="square" rtlCol="0">
              <a:spAutoFit/>
            </a:bodyPr>
            <a:lstStyle/>
            <a:p>
              <a:r>
                <a:rPr lang="en-AU" sz="800" dirty="0"/>
                <a:t>T</a:t>
              </a:r>
            </a:p>
          </p:txBody>
        </p:sp>
        <p:sp>
          <p:nvSpPr>
            <p:cNvPr id="56" name="TextBox 55">
              <a:extLst>
                <a:ext uri="{FF2B5EF4-FFF2-40B4-BE49-F238E27FC236}">
                  <a16:creationId xmlns:a16="http://schemas.microsoft.com/office/drawing/2014/main" id="{2E062BF8-3559-4659-8591-93EEB9DB7259}"/>
                </a:ext>
              </a:extLst>
            </p:cNvPr>
            <p:cNvSpPr txBox="1"/>
            <p:nvPr/>
          </p:nvSpPr>
          <p:spPr>
            <a:xfrm>
              <a:off x="7464017" y="4071130"/>
              <a:ext cx="314706" cy="215444"/>
            </a:xfrm>
            <a:prstGeom prst="rect">
              <a:avLst/>
            </a:prstGeom>
            <a:noFill/>
          </p:spPr>
          <p:txBody>
            <a:bodyPr wrap="square" rtlCol="0">
              <a:spAutoFit/>
            </a:bodyPr>
            <a:lstStyle/>
            <a:p>
              <a:r>
                <a:rPr lang="en-AU" sz="800" dirty="0"/>
                <a:t>F</a:t>
              </a:r>
            </a:p>
          </p:txBody>
        </p:sp>
        <p:cxnSp>
          <p:nvCxnSpPr>
            <p:cNvPr id="57" name="Straight Arrow Connector 56">
              <a:extLst>
                <a:ext uri="{FF2B5EF4-FFF2-40B4-BE49-F238E27FC236}">
                  <a16:creationId xmlns:a16="http://schemas.microsoft.com/office/drawing/2014/main" id="{F47840AB-0F1A-4557-87FF-E3695D0345D3}"/>
                </a:ext>
              </a:extLst>
            </p:cNvPr>
            <p:cNvCxnSpPr>
              <a:stCxn id="50" idx="2"/>
              <a:endCxn id="52" idx="0"/>
            </p:cNvCxnSpPr>
            <p:nvPr/>
          </p:nvCxnSpPr>
          <p:spPr>
            <a:xfrm>
              <a:off x="6929251" y="2896660"/>
              <a:ext cx="0" cy="361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1DC88761-93A3-4CDA-9098-DE9565ED88CA}"/>
                </a:ext>
              </a:extLst>
            </p:cNvPr>
            <p:cNvCxnSpPr>
              <a:stCxn id="52" idx="2"/>
              <a:endCxn id="51" idx="0"/>
            </p:cNvCxnSpPr>
            <p:nvPr/>
          </p:nvCxnSpPr>
          <p:spPr>
            <a:xfrm>
              <a:off x="6929251" y="3639650"/>
              <a:ext cx="0" cy="362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0001BC98-EF76-4AE0-B6C5-ECABB565F64C}"/>
                </a:ext>
              </a:extLst>
            </p:cNvPr>
            <p:cNvCxnSpPr>
              <a:stCxn id="51" idx="2"/>
              <a:endCxn id="52" idx="0"/>
            </p:cNvCxnSpPr>
            <p:nvPr/>
          </p:nvCxnSpPr>
          <p:spPr>
            <a:xfrm rot="5400000" flipH="1">
              <a:off x="6272631" y="3914725"/>
              <a:ext cx="1313240" cy="12700"/>
            </a:xfrm>
            <a:prstGeom prst="bentConnector5">
              <a:avLst>
                <a:gd name="adj1" fmla="val -17407"/>
                <a:gd name="adj2" fmla="val 6127756"/>
                <a:gd name="adj3" fmla="val 117407"/>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96859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6"/>
          </p:nvPr>
        </p:nvSpPr>
        <p:spPr/>
        <p:txBody>
          <a:bodyPr/>
          <a:lstStyle/>
          <a:p>
            <a:r>
              <a:rPr lang="en-US" sz="2800" cap="none" dirty="0"/>
              <a:t>Flow Charts (Simple)</a:t>
            </a:r>
          </a:p>
        </p:txBody>
      </p:sp>
      <p:sp>
        <p:nvSpPr>
          <p:cNvPr id="7" name="Text Placeholder 6"/>
          <p:cNvSpPr>
            <a:spLocks noGrp="1"/>
          </p:cNvSpPr>
          <p:nvPr>
            <p:ph type="body" sz="quarter" idx="14"/>
          </p:nvPr>
        </p:nvSpPr>
        <p:spPr/>
        <p:txBody>
          <a:bodyPr/>
          <a:lstStyle/>
          <a:p>
            <a:r>
              <a:rPr lang="en-US" dirty="0"/>
              <a:t>11055 </a:t>
            </a:r>
            <a:r>
              <a:rPr lang="en-US" dirty="0" err="1"/>
              <a:t>PfD</a:t>
            </a:r>
            <a:endParaRPr lang="en-US" dirty="0"/>
          </a:p>
        </p:txBody>
      </p:sp>
      <p:sp>
        <p:nvSpPr>
          <p:cNvPr id="8" name="Text Placeholder 7"/>
          <p:cNvSpPr>
            <a:spLocks noGrp="1"/>
          </p:cNvSpPr>
          <p:nvPr>
            <p:ph type="body" sz="quarter" idx="15"/>
          </p:nvPr>
        </p:nvSpPr>
        <p:spPr/>
        <p:txBody>
          <a:bodyPr/>
          <a:lstStyle/>
          <a:p>
            <a:r>
              <a:rPr lang="en-US" dirty="0"/>
              <a:t>28/10/19 – S2W13</a:t>
            </a:r>
          </a:p>
        </p:txBody>
      </p:sp>
      <p:cxnSp>
        <p:nvCxnSpPr>
          <p:cNvPr id="43" name="Straight Arrow Connector 42">
            <a:extLst>
              <a:ext uri="{FF2B5EF4-FFF2-40B4-BE49-F238E27FC236}">
                <a16:creationId xmlns:a16="http://schemas.microsoft.com/office/drawing/2014/main" id="{BF0CFACD-5F99-4105-B491-D608D881CBA3}"/>
              </a:ext>
            </a:extLst>
          </p:cNvPr>
          <p:cNvCxnSpPr/>
          <p:nvPr/>
        </p:nvCxnSpPr>
        <p:spPr>
          <a:xfrm flipV="1">
            <a:off x="6576146" y="2510388"/>
            <a:ext cx="94052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0FBC8E73-60D9-4109-A064-6EC2DD5576A8}"/>
              </a:ext>
            </a:extLst>
          </p:cNvPr>
          <p:cNvSpPr/>
          <p:nvPr/>
        </p:nvSpPr>
        <p:spPr>
          <a:xfrm>
            <a:off x="1294345" y="2424161"/>
            <a:ext cx="896062" cy="2476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a:t>Terminal</a:t>
            </a:r>
          </a:p>
        </p:txBody>
      </p:sp>
      <p:sp>
        <p:nvSpPr>
          <p:cNvPr id="6" name="TextBox 5">
            <a:extLst>
              <a:ext uri="{FF2B5EF4-FFF2-40B4-BE49-F238E27FC236}">
                <a16:creationId xmlns:a16="http://schemas.microsoft.com/office/drawing/2014/main" id="{944BC234-4B68-46D4-87CE-C46B9ED05E34}"/>
              </a:ext>
            </a:extLst>
          </p:cNvPr>
          <p:cNvSpPr txBox="1"/>
          <p:nvPr/>
        </p:nvSpPr>
        <p:spPr>
          <a:xfrm>
            <a:off x="1090803" y="3492501"/>
            <a:ext cx="1303147" cy="646331"/>
          </a:xfrm>
          <a:prstGeom prst="rect">
            <a:avLst/>
          </a:prstGeom>
          <a:noFill/>
        </p:spPr>
        <p:txBody>
          <a:bodyPr wrap="square" rtlCol="0">
            <a:spAutoFit/>
          </a:bodyPr>
          <a:lstStyle/>
          <a:p>
            <a:pPr algn="ctr"/>
            <a:r>
              <a:rPr lang="en-AU" dirty="0"/>
              <a:t>Start &amp; End</a:t>
            </a:r>
          </a:p>
          <a:p>
            <a:pPr algn="ctr"/>
            <a:r>
              <a:rPr lang="en-AU" dirty="0"/>
              <a:t>Nodes</a:t>
            </a:r>
          </a:p>
        </p:txBody>
      </p:sp>
      <p:sp>
        <p:nvSpPr>
          <p:cNvPr id="25" name="Rectangle 24">
            <a:extLst>
              <a:ext uri="{FF2B5EF4-FFF2-40B4-BE49-F238E27FC236}">
                <a16:creationId xmlns:a16="http://schemas.microsoft.com/office/drawing/2014/main" id="{1E22A050-A6C2-4E68-8B36-23C0DD15F39D}"/>
              </a:ext>
            </a:extLst>
          </p:cNvPr>
          <p:cNvSpPr/>
          <p:nvPr/>
        </p:nvSpPr>
        <p:spPr>
          <a:xfrm>
            <a:off x="3087510" y="2447068"/>
            <a:ext cx="896057" cy="2247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00" dirty="0"/>
              <a:t>Process</a:t>
            </a:r>
          </a:p>
        </p:txBody>
      </p:sp>
      <p:sp>
        <p:nvSpPr>
          <p:cNvPr id="27" name="TextBox 26">
            <a:extLst>
              <a:ext uri="{FF2B5EF4-FFF2-40B4-BE49-F238E27FC236}">
                <a16:creationId xmlns:a16="http://schemas.microsoft.com/office/drawing/2014/main" id="{9F869EBB-8CD9-452F-A506-6E42ADC11426}"/>
              </a:ext>
            </a:extLst>
          </p:cNvPr>
          <p:cNvSpPr txBox="1"/>
          <p:nvPr/>
        </p:nvSpPr>
        <p:spPr>
          <a:xfrm>
            <a:off x="3024013" y="3530459"/>
            <a:ext cx="1023051" cy="646331"/>
          </a:xfrm>
          <a:prstGeom prst="rect">
            <a:avLst/>
          </a:prstGeom>
          <a:noFill/>
        </p:spPr>
        <p:txBody>
          <a:bodyPr wrap="square" rtlCol="0">
            <a:spAutoFit/>
          </a:bodyPr>
          <a:lstStyle/>
          <a:p>
            <a:pPr algn="ctr"/>
            <a:r>
              <a:rPr lang="en-AU" dirty="0"/>
              <a:t>Work</a:t>
            </a:r>
          </a:p>
          <a:p>
            <a:pPr algn="ctr"/>
            <a:r>
              <a:rPr lang="en-AU" dirty="0"/>
              <a:t>Nodes</a:t>
            </a:r>
          </a:p>
        </p:txBody>
      </p:sp>
      <p:sp>
        <p:nvSpPr>
          <p:cNvPr id="28" name="Diamond 27">
            <a:extLst>
              <a:ext uri="{FF2B5EF4-FFF2-40B4-BE49-F238E27FC236}">
                <a16:creationId xmlns:a16="http://schemas.microsoft.com/office/drawing/2014/main" id="{F275776D-F70B-43CC-BB6B-DD3F13A4C233}"/>
              </a:ext>
            </a:extLst>
          </p:cNvPr>
          <p:cNvSpPr/>
          <p:nvPr/>
        </p:nvSpPr>
        <p:spPr>
          <a:xfrm>
            <a:off x="4825942" y="2364161"/>
            <a:ext cx="1099250" cy="304363"/>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000" dirty="0"/>
          </a:p>
        </p:txBody>
      </p:sp>
      <p:sp>
        <p:nvSpPr>
          <p:cNvPr id="9" name="Rectangle 8">
            <a:extLst>
              <a:ext uri="{FF2B5EF4-FFF2-40B4-BE49-F238E27FC236}">
                <a16:creationId xmlns:a16="http://schemas.microsoft.com/office/drawing/2014/main" id="{253F0260-61A5-4FFC-9A3C-F1A49269BF57}"/>
              </a:ext>
            </a:extLst>
          </p:cNvPr>
          <p:cNvSpPr/>
          <p:nvPr/>
        </p:nvSpPr>
        <p:spPr>
          <a:xfrm>
            <a:off x="5063623" y="2388106"/>
            <a:ext cx="623889" cy="246221"/>
          </a:xfrm>
          <a:prstGeom prst="rect">
            <a:avLst/>
          </a:prstGeom>
        </p:spPr>
        <p:txBody>
          <a:bodyPr wrap="none">
            <a:spAutoFit/>
          </a:bodyPr>
          <a:lstStyle/>
          <a:p>
            <a:pPr algn="ctr"/>
            <a:r>
              <a:rPr lang="en-AU" sz="1000" dirty="0">
                <a:solidFill>
                  <a:schemeClr val="bg1"/>
                </a:solidFill>
              </a:rPr>
              <a:t>Decision</a:t>
            </a:r>
          </a:p>
        </p:txBody>
      </p:sp>
      <p:sp>
        <p:nvSpPr>
          <p:cNvPr id="29" name="TextBox 28">
            <a:extLst>
              <a:ext uri="{FF2B5EF4-FFF2-40B4-BE49-F238E27FC236}">
                <a16:creationId xmlns:a16="http://schemas.microsoft.com/office/drawing/2014/main" id="{1E31CA33-95EB-4B56-9105-0F5501F93F8D}"/>
              </a:ext>
            </a:extLst>
          </p:cNvPr>
          <p:cNvSpPr txBox="1"/>
          <p:nvPr/>
        </p:nvSpPr>
        <p:spPr>
          <a:xfrm>
            <a:off x="4864042" y="3530459"/>
            <a:ext cx="1023051" cy="646331"/>
          </a:xfrm>
          <a:prstGeom prst="rect">
            <a:avLst/>
          </a:prstGeom>
          <a:noFill/>
        </p:spPr>
        <p:txBody>
          <a:bodyPr wrap="square" rtlCol="0">
            <a:spAutoFit/>
          </a:bodyPr>
          <a:lstStyle/>
          <a:p>
            <a:pPr algn="ctr"/>
            <a:r>
              <a:rPr lang="en-AU" dirty="0"/>
              <a:t>Decision</a:t>
            </a:r>
          </a:p>
          <a:p>
            <a:pPr algn="ctr"/>
            <a:r>
              <a:rPr lang="en-AU" dirty="0"/>
              <a:t>Nodes</a:t>
            </a:r>
          </a:p>
        </p:txBody>
      </p:sp>
      <p:sp>
        <p:nvSpPr>
          <p:cNvPr id="30" name="TextBox 29">
            <a:extLst>
              <a:ext uri="{FF2B5EF4-FFF2-40B4-BE49-F238E27FC236}">
                <a16:creationId xmlns:a16="http://schemas.microsoft.com/office/drawing/2014/main" id="{D3164F86-D2B8-417C-8896-04221D6991C7}"/>
              </a:ext>
            </a:extLst>
          </p:cNvPr>
          <p:cNvSpPr txBox="1"/>
          <p:nvPr/>
        </p:nvSpPr>
        <p:spPr>
          <a:xfrm>
            <a:off x="6534881" y="3492500"/>
            <a:ext cx="1023051" cy="646331"/>
          </a:xfrm>
          <a:prstGeom prst="rect">
            <a:avLst/>
          </a:prstGeom>
          <a:noFill/>
        </p:spPr>
        <p:txBody>
          <a:bodyPr wrap="square" rtlCol="0">
            <a:spAutoFit/>
          </a:bodyPr>
          <a:lstStyle/>
          <a:p>
            <a:pPr algn="ctr"/>
            <a:r>
              <a:rPr lang="en-AU" dirty="0"/>
              <a:t>Flow</a:t>
            </a:r>
          </a:p>
          <a:p>
            <a:pPr algn="ctr"/>
            <a:r>
              <a:rPr lang="en-AU" dirty="0"/>
              <a:t>Line</a:t>
            </a:r>
          </a:p>
        </p:txBody>
      </p:sp>
      <p:sp>
        <p:nvSpPr>
          <p:cNvPr id="32" name="TextBox 31">
            <a:extLst>
              <a:ext uri="{FF2B5EF4-FFF2-40B4-BE49-F238E27FC236}">
                <a16:creationId xmlns:a16="http://schemas.microsoft.com/office/drawing/2014/main" id="{50693531-22D0-435E-9060-0353DFE81CD7}"/>
              </a:ext>
            </a:extLst>
          </p:cNvPr>
          <p:cNvSpPr txBox="1"/>
          <p:nvPr/>
        </p:nvSpPr>
        <p:spPr>
          <a:xfrm>
            <a:off x="2509660" y="4492793"/>
            <a:ext cx="5592940" cy="369332"/>
          </a:xfrm>
          <a:prstGeom prst="rect">
            <a:avLst/>
          </a:prstGeom>
          <a:noFill/>
        </p:spPr>
        <p:txBody>
          <a:bodyPr wrap="square" rtlCol="0">
            <a:spAutoFit/>
          </a:bodyPr>
          <a:lstStyle/>
          <a:p>
            <a:r>
              <a:rPr lang="en-AU" dirty="0"/>
              <a:t>Usually flow top to bottom of the page</a:t>
            </a:r>
          </a:p>
        </p:txBody>
      </p:sp>
    </p:spTree>
    <p:extLst>
      <p:ext uri="{BB962C8B-B14F-4D97-AF65-F5344CB8AC3E}">
        <p14:creationId xmlns:p14="http://schemas.microsoft.com/office/powerpoint/2010/main" val="2889141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a:t>11055 </a:t>
            </a:r>
            <a:r>
              <a:rPr lang="en-US" dirty="0" err="1"/>
              <a:t>PfD</a:t>
            </a:r>
            <a:endParaRPr lang="en-US" dirty="0"/>
          </a:p>
        </p:txBody>
      </p:sp>
      <p:sp>
        <p:nvSpPr>
          <p:cNvPr id="3" name="Text Placeholder 2"/>
          <p:cNvSpPr>
            <a:spLocks noGrp="1"/>
          </p:cNvSpPr>
          <p:nvPr>
            <p:ph type="body" sz="quarter" idx="15"/>
          </p:nvPr>
        </p:nvSpPr>
        <p:spPr/>
        <p:txBody>
          <a:bodyPr/>
          <a:lstStyle/>
          <a:p>
            <a:r>
              <a:rPr lang="en-US" dirty="0"/>
              <a:t>28/10/19 – S2W13</a:t>
            </a:r>
          </a:p>
        </p:txBody>
      </p:sp>
      <p:sp>
        <p:nvSpPr>
          <p:cNvPr id="6" name="Text Placeholder 5"/>
          <p:cNvSpPr>
            <a:spLocks noGrp="1"/>
          </p:cNvSpPr>
          <p:nvPr>
            <p:ph type="body" sz="quarter" idx="16"/>
          </p:nvPr>
        </p:nvSpPr>
        <p:spPr/>
        <p:txBody>
          <a:bodyPr/>
          <a:lstStyle/>
          <a:p>
            <a:r>
              <a:rPr lang="en-US" cap="none" dirty="0"/>
              <a:t>Decisions – Boolean / Branching</a:t>
            </a:r>
          </a:p>
        </p:txBody>
      </p:sp>
      <p:sp>
        <p:nvSpPr>
          <p:cNvPr id="32" name="Text Placeholder 2">
            <a:extLst>
              <a:ext uri="{FF2B5EF4-FFF2-40B4-BE49-F238E27FC236}">
                <a16:creationId xmlns:a16="http://schemas.microsoft.com/office/drawing/2014/main" id="{7833FCD1-5790-45A2-9EF7-A2777546D57B}"/>
              </a:ext>
            </a:extLst>
          </p:cNvPr>
          <p:cNvSpPr>
            <a:spLocks noGrp="1"/>
          </p:cNvSpPr>
          <p:nvPr>
            <p:ph type="body" sz="quarter" idx="18"/>
          </p:nvPr>
        </p:nvSpPr>
        <p:spPr>
          <a:xfrm>
            <a:off x="411353" y="2252041"/>
            <a:ext cx="3544697" cy="1621459"/>
          </a:xfrm>
        </p:spPr>
        <p:txBody>
          <a:bodyPr>
            <a:normAutofit/>
          </a:bodyPr>
          <a:lstStyle/>
          <a:p>
            <a:pPr marL="0" indent="0">
              <a:buNone/>
            </a:pPr>
            <a:r>
              <a:rPr lang="en-AU" dirty="0">
                <a:solidFill>
                  <a:srgbClr val="7030A0"/>
                </a:solidFill>
              </a:rPr>
              <a:t>IF</a:t>
            </a:r>
            <a:r>
              <a:rPr lang="en-AU" dirty="0"/>
              <a:t> </a:t>
            </a:r>
            <a:r>
              <a:rPr lang="en-AU" dirty="0" err="1"/>
              <a:t>today_temperature</a:t>
            </a:r>
            <a:r>
              <a:rPr lang="en-AU" dirty="0"/>
              <a:t> &lt; 11 </a:t>
            </a:r>
            <a:r>
              <a:rPr lang="en-AU" dirty="0">
                <a:solidFill>
                  <a:srgbClr val="7030A0"/>
                </a:solidFill>
              </a:rPr>
              <a:t>THEN</a:t>
            </a:r>
            <a:r>
              <a:rPr lang="en-AU" dirty="0"/>
              <a:t> </a:t>
            </a:r>
          </a:p>
          <a:p>
            <a:pPr marL="0" indent="0">
              <a:buNone/>
            </a:pPr>
            <a:r>
              <a:rPr lang="en-AU" dirty="0"/>
              <a:t>	</a:t>
            </a:r>
            <a:r>
              <a:rPr lang="en-AU" dirty="0" err="1"/>
              <a:t>today_climate</a:t>
            </a:r>
            <a:r>
              <a:rPr lang="en-AU" dirty="0"/>
              <a:t> = “cold” </a:t>
            </a:r>
          </a:p>
          <a:p>
            <a:pPr marL="0" indent="0">
              <a:buNone/>
            </a:pPr>
            <a:r>
              <a:rPr lang="en-AU" dirty="0">
                <a:solidFill>
                  <a:srgbClr val="7030A0"/>
                </a:solidFill>
              </a:rPr>
              <a:t>ELSE</a:t>
            </a:r>
            <a:r>
              <a:rPr lang="en-AU" dirty="0"/>
              <a:t> </a:t>
            </a:r>
          </a:p>
          <a:p>
            <a:pPr marL="0" indent="0">
              <a:buNone/>
            </a:pPr>
            <a:r>
              <a:rPr lang="en-AU" dirty="0"/>
              <a:t>	</a:t>
            </a:r>
            <a:r>
              <a:rPr lang="en-AU" dirty="0" err="1"/>
              <a:t>today_climate</a:t>
            </a:r>
            <a:r>
              <a:rPr lang="en-AU" dirty="0"/>
              <a:t> = “ok”</a:t>
            </a:r>
          </a:p>
          <a:p>
            <a:pPr marL="0" indent="0">
              <a:buNone/>
            </a:pPr>
            <a:endParaRPr lang="en-US" dirty="0"/>
          </a:p>
        </p:txBody>
      </p:sp>
      <p:sp>
        <p:nvSpPr>
          <p:cNvPr id="33" name="Text Placeholder 2">
            <a:extLst>
              <a:ext uri="{FF2B5EF4-FFF2-40B4-BE49-F238E27FC236}">
                <a16:creationId xmlns:a16="http://schemas.microsoft.com/office/drawing/2014/main" id="{2C877FA2-4637-40A7-BAAF-82129639AB89}"/>
              </a:ext>
            </a:extLst>
          </p:cNvPr>
          <p:cNvSpPr txBox="1">
            <a:spLocks/>
          </p:cNvSpPr>
          <p:nvPr/>
        </p:nvSpPr>
        <p:spPr>
          <a:xfrm>
            <a:off x="4792853" y="2252041"/>
            <a:ext cx="3544697" cy="2008809"/>
          </a:xfrm>
          <a:prstGeom prst="rect">
            <a:avLst/>
          </a:prstGeom>
        </p:spPr>
        <p:txBody>
          <a:bodyPr vert="horz" lIns="91440" tIns="45720" rIns="91440" bIns="45720" numCol="1" rtlCol="0">
            <a:normAutofit fontScale="92500" lnSpcReduction="20000"/>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800" kern="1200" baseline="0">
                <a:solidFill>
                  <a:schemeClr val="accent2"/>
                </a:solidFill>
                <a:latin typeface="+mn-lt"/>
                <a:ea typeface="+mn-ea"/>
                <a:cs typeface="+mn-cs"/>
              </a:defRPr>
            </a:lvl1pPr>
            <a:lvl2pPr marL="447675" indent="-180975"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2pPr>
            <a:lvl3pPr marL="809625" indent="-180975" algn="l" defTabSz="914400" rtl="0" eaLnBrk="1" latinLnBrk="0" hangingPunct="1">
              <a:spcBef>
                <a:spcPct val="20000"/>
              </a:spcBef>
              <a:buFont typeface="Wingdings" panose="05000000000000000000" pitchFamily="2" charset="2"/>
              <a:buChar char="§"/>
              <a:tabLst>
                <a:tab pos="180000" algn="l"/>
                <a:tab pos="360000" algn="l"/>
                <a:tab pos="540000" algn="l"/>
                <a:tab pos="720000" algn="l"/>
              </a:tabLst>
              <a:defRPr sz="1800" kern="1200">
                <a:solidFill>
                  <a:schemeClr val="accent2"/>
                </a:solidFill>
                <a:latin typeface="+mn-lt"/>
                <a:ea typeface="+mn-ea"/>
                <a:cs typeface="+mn-cs"/>
              </a:defRPr>
            </a:lvl3pPr>
            <a:lvl4pPr marL="1162050" indent="-171450"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4pPr>
            <a:lvl5pPr marL="1524000" indent="-180975" algn="l" defTabSz="914400" rtl="0" eaLnBrk="1" latinLnBrk="0" hangingPunct="1">
              <a:spcBef>
                <a:spcPct val="20000"/>
              </a:spcBef>
              <a:buFont typeface="Arial" panose="020B0604020202020204" pitchFamily="34" charset="0"/>
              <a:buChar char="•"/>
              <a:defRPr sz="1300" kern="1200">
                <a:solidFill>
                  <a:schemeClr val="accent2"/>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AU" dirty="0">
                <a:solidFill>
                  <a:srgbClr val="7030A0"/>
                </a:solidFill>
              </a:rPr>
              <a:t>IF</a:t>
            </a:r>
            <a:r>
              <a:rPr lang="en-AU" dirty="0"/>
              <a:t> </a:t>
            </a:r>
            <a:r>
              <a:rPr lang="en-AU" dirty="0" err="1"/>
              <a:t>today_temperature</a:t>
            </a:r>
            <a:r>
              <a:rPr lang="en-AU" dirty="0"/>
              <a:t> &lt; 11 </a:t>
            </a:r>
            <a:r>
              <a:rPr lang="en-AU" dirty="0">
                <a:solidFill>
                  <a:srgbClr val="7030A0"/>
                </a:solidFill>
              </a:rPr>
              <a:t>THEN</a:t>
            </a:r>
            <a:r>
              <a:rPr lang="en-AU" dirty="0"/>
              <a:t> </a:t>
            </a:r>
          </a:p>
          <a:p>
            <a:pPr marL="0" indent="0">
              <a:buFont typeface="Arial" panose="020B0604020202020204" pitchFamily="34" charset="0"/>
              <a:buNone/>
            </a:pPr>
            <a:r>
              <a:rPr lang="en-AU" dirty="0"/>
              <a:t>	</a:t>
            </a:r>
            <a:r>
              <a:rPr lang="en-AU" dirty="0">
                <a:solidFill>
                  <a:srgbClr val="7030A0"/>
                </a:solidFill>
              </a:rPr>
              <a:t>IF</a:t>
            </a:r>
            <a:r>
              <a:rPr lang="en-AU" dirty="0"/>
              <a:t> </a:t>
            </a:r>
            <a:r>
              <a:rPr lang="en-AU" dirty="0" err="1"/>
              <a:t>today_wind</a:t>
            </a:r>
            <a:r>
              <a:rPr lang="en-AU" dirty="0"/>
              <a:t> &gt; 5 </a:t>
            </a:r>
            <a:r>
              <a:rPr lang="en-AU" dirty="0">
                <a:solidFill>
                  <a:srgbClr val="7030A0"/>
                </a:solidFill>
              </a:rPr>
              <a:t>THEN</a:t>
            </a:r>
          </a:p>
          <a:p>
            <a:pPr marL="0" indent="0">
              <a:buFont typeface="Arial" panose="020B0604020202020204" pitchFamily="34" charset="0"/>
              <a:buNone/>
            </a:pPr>
            <a:r>
              <a:rPr lang="en-AU" dirty="0"/>
              <a:t>		</a:t>
            </a:r>
            <a:r>
              <a:rPr lang="en-AU" dirty="0" err="1"/>
              <a:t>today_climate</a:t>
            </a:r>
            <a:r>
              <a:rPr lang="en-AU" dirty="0"/>
              <a:t> = “cold and windy”</a:t>
            </a:r>
          </a:p>
          <a:p>
            <a:pPr marL="0" indent="0">
              <a:buFont typeface="Arial" panose="020B0604020202020204" pitchFamily="34" charset="0"/>
              <a:buNone/>
            </a:pPr>
            <a:r>
              <a:rPr lang="en-AU" dirty="0"/>
              <a:t>	</a:t>
            </a:r>
            <a:r>
              <a:rPr lang="en-AU" dirty="0">
                <a:solidFill>
                  <a:srgbClr val="7030A0"/>
                </a:solidFill>
              </a:rPr>
              <a:t>ELSE</a:t>
            </a:r>
          </a:p>
          <a:p>
            <a:pPr marL="0" indent="0">
              <a:buNone/>
            </a:pPr>
            <a:r>
              <a:rPr lang="en-AU" dirty="0"/>
              <a:t>		</a:t>
            </a:r>
            <a:r>
              <a:rPr lang="en-AU" dirty="0" err="1"/>
              <a:t>today_climate</a:t>
            </a:r>
            <a:r>
              <a:rPr lang="en-AU" dirty="0"/>
              <a:t> = “cold”	 </a:t>
            </a:r>
          </a:p>
          <a:p>
            <a:pPr marL="0" indent="0">
              <a:buFont typeface="Arial" panose="020B0604020202020204" pitchFamily="34" charset="0"/>
              <a:buNone/>
            </a:pPr>
            <a:r>
              <a:rPr lang="en-AU" dirty="0">
                <a:solidFill>
                  <a:srgbClr val="7030A0"/>
                </a:solidFill>
              </a:rPr>
              <a:t>ELSE</a:t>
            </a:r>
            <a:r>
              <a:rPr lang="en-AU" dirty="0"/>
              <a:t> </a:t>
            </a:r>
          </a:p>
          <a:p>
            <a:pPr marL="0" indent="0">
              <a:buFont typeface="Arial" panose="020B0604020202020204" pitchFamily="34" charset="0"/>
              <a:buNone/>
            </a:pPr>
            <a:r>
              <a:rPr lang="en-AU" dirty="0"/>
              <a:t>	</a:t>
            </a:r>
            <a:r>
              <a:rPr lang="en-AU" dirty="0" err="1"/>
              <a:t>today_climate</a:t>
            </a:r>
            <a:r>
              <a:rPr lang="en-AU" dirty="0"/>
              <a:t> = “ok”</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29338951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a:t>11055 </a:t>
            </a:r>
            <a:r>
              <a:rPr lang="en-US" dirty="0" err="1"/>
              <a:t>PfD</a:t>
            </a:r>
            <a:endParaRPr lang="en-US" dirty="0"/>
          </a:p>
        </p:txBody>
      </p:sp>
      <p:sp>
        <p:nvSpPr>
          <p:cNvPr id="3" name="Text Placeholder 2"/>
          <p:cNvSpPr>
            <a:spLocks noGrp="1"/>
          </p:cNvSpPr>
          <p:nvPr>
            <p:ph type="body" sz="quarter" idx="15"/>
          </p:nvPr>
        </p:nvSpPr>
        <p:spPr/>
        <p:txBody>
          <a:bodyPr/>
          <a:lstStyle/>
          <a:p>
            <a:r>
              <a:rPr lang="en-US" dirty="0"/>
              <a:t>28/10/19 – S2W13</a:t>
            </a:r>
          </a:p>
        </p:txBody>
      </p:sp>
      <p:sp>
        <p:nvSpPr>
          <p:cNvPr id="6" name="Text Placeholder 5"/>
          <p:cNvSpPr>
            <a:spLocks noGrp="1"/>
          </p:cNvSpPr>
          <p:nvPr>
            <p:ph type="body" sz="quarter" idx="16"/>
          </p:nvPr>
        </p:nvSpPr>
        <p:spPr/>
        <p:txBody>
          <a:bodyPr/>
          <a:lstStyle/>
          <a:p>
            <a:r>
              <a:rPr lang="en-US" cap="none" dirty="0"/>
              <a:t>Repetition – </a:t>
            </a:r>
            <a:r>
              <a:rPr lang="en-US" sz="2400" cap="none" dirty="0"/>
              <a:t>Do Loop / Do While Loop / Do Loop While</a:t>
            </a:r>
            <a:endParaRPr lang="en-US" cap="none" dirty="0"/>
          </a:p>
        </p:txBody>
      </p:sp>
      <p:sp>
        <p:nvSpPr>
          <p:cNvPr id="60" name="Text Placeholder 2">
            <a:extLst>
              <a:ext uri="{FF2B5EF4-FFF2-40B4-BE49-F238E27FC236}">
                <a16:creationId xmlns:a16="http://schemas.microsoft.com/office/drawing/2014/main" id="{1C512EC4-5554-4287-AD01-CB2FC00392BD}"/>
              </a:ext>
            </a:extLst>
          </p:cNvPr>
          <p:cNvSpPr>
            <a:spLocks noGrp="1"/>
          </p:cNvSpPr>
          <p:nvPr>
            <p:ph type="body" sz="quarter" idx="18"/>
          </p:nvPr>
        </p:nvSpPr>
        <p:spPr>
          <a:xfrm>
            <a:off x="240982" y="1819256"/>
            <a:ext cx="3417697" cy="1655279"/>
          </a:xfrm>
        </p:spPr>
        <p:txBody>
          <a:bodyPr>
            <a:normAutofit lnSpcReduction="10000"/>
          </a:bodyPr>
          <a:lstStyle/>
          <a:p>
            <a:pPr marL="0" indent="0">
              <a:buNone/>
            </a:pPr>
            <a:r>
              <a:rPr lang="en-AU" dirty="0">
                <a:solidFill>
                  <a:srgbClr val="7030A0"/>
                </a:solidFill>
              </a:rPr>
              <a:t>DO</a:t>
            </a:r>
          </a:p>
          <a:p>
            <a:pPr marL="0" indent="0">
              <a:buNone/>
            </a:pPr>
            <a:r>
              <a:rPr lang="en-AU" dirty="0"/>
              <a:t>	</a:t>
            </a:r>
            <a:r>
              <a:rPr lang="en-AU" dirty="0" err="1"/>
              <a:t>check_for_car</a:t>
            </a:r>
            <a:r>
              <a:rPr lang="en-AU" dirty="0"/>
              <a:t>! </a:t>
            </a:r>
          </a:p>
          <a:p>
            <a:pPr marL="0" indent="0">
              <a:buNone/>
            </a:pPr>
            <a:r>
              <a:rPr lang="en-AU" dirty="0"/>
              <a:t>	</a:t>
            </a:r>
            <a:r>
              <a:rPr lang="en-AU" dirty="0">
                <a:solidFill>
                  <a:srgbClr val="7030A0"/>
                </a:solidFill>
              </a:rPr>
              <a:t>IF</a:t>
            </a:r>
            <a:r>
              <a:rPr lang="en-AU" dirty="0"/>
              <a:t> </a:t>
            </a:r>
            <a:r>
              <a:rPr lang="en-AU" dirty="0" err="1"/>
              <a:t>car_appears</a:t>
            </a:r>
            <a:r>
              <a:rPr lang="en-AU" dirty="0"/>
              <a:t> = true </a:t>
            </a:r>
            <a:r>
              <a:rPr lang="en-AU" dirty="0">
                <a:solidFill>
                  <a:srgbClr val="7030A0"/>
                </a:solidFill>
              </a:rPr>
              <a:t>THEN</a:t>
            </a:r>
          </a:p>
          <a:p>
            <a:pPr marL="0" indent="0">
              <a:buNone/>
            </a:pPr>
            <a:r>
              <a:rPr lang="en-AU" dirty="0"/>
              <a:t>		</a:t>
            </a:r>
            <a:r>
              <a:rPr lang="en-AU" dirty="0" err="1"/>
              <a:t>change_light</a:t>
            </a:r>
            <a:r>
              <a:rPr lang="en-AU" dirty="0"/>
              <a:t>!</a:t>
            </a:r>
          </a:p>
          <a:p>
            <a:pPr marL="0" indent="0">
              <a:buNone/>
            </a:pPr>
            <a:r>
              <a:rPr lang="en-AU" dirty="0">
                <a:solidFill>
                  <a:srgbClr val="7030A0"/>
                </a:solidFill>
              </a:rPr>
              <a:t>LOOP</a:t>
            </a:r>
          </a:p>
          <a:p>
            <a:pPr marL="0" indent="0">
              <a:buNone/>
            </a:pPr>
            <a:endParaRPr lang="en-AU" dirty="0"/>
          </a:p>
          <a:p>
            <a:pPr marL="0" indent="0">
              <a:buNone/>
            </a:pPr>
            <a:endParaRPr lang="en-AU" dirty="0"/>
          </a:p>
        </p:txBody>
      </p:sp>
      <p:sp>
        <p:nvSpPr>
          <p:cNvPr id="61" name="Text Placeholder 2">
            <a:extLst>
              <a:ext uri="{FF2B5EF4-FFF2-40B4-BE49-F238E27FC236}">
                <a16:creationId xmlns:a16="http://schemas.microsoft.com/office/drawing/2014/main" id="{1344D3DC-323C-4FFE-B938-D4DB2582960D}"/>
              </a:ext>
            </a:extLst>
          </p:cNvPr>
          <p:cNvSpPr txBox="1">
            <a:spLocks/>
          </p:cNvSpPr>
          <p:nvPr/>
        </p:nvSpPr>
        <p:spPr>
          <a:xfrm>
            <a:off x="5742196" y="1882656"/>
            <a:ext cx="3239322" cy="1837359"/>
          </a:xfrm>
          <a:prstGeom prst="rect">
            <a:avLst/>
          </a:prstGeom>
        </p:spPr>
        <p:txBody>
          <a:bodyPr vert="horz" lIns="91440" tIns="45720" rIns="91440" bIns="45720" numCol="1" rtlCol="0">
            <a:normAutofit/>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800" kern="1200" baseline="0">
                <a:solidFill>
                  <a:schemeClr val="accent2"/>
                </a:solidFill>
                <a:latin typeface="+mn-lt"/>
                <a:ea typeface="+mn-ea"/>
                <a:cs typeface="+mn-cs"/>
              </a:defRPr>
            </a:lvl1pPr>
            <a:lvl2pPr marL="447675" indent="-180975"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2pPr>
            <a:lvl3pPr marL="809625" indent="-180975" algn="l" defTabSz="914400" rtl="0" eaLnBrk="1" latinLnBrk="0" hangingPunct="1">
              <a:spcBef>
                <a:spcPct val="20000"/>
              </a:spcBef>
              <a:buFont typeface="Wingdings" panose="05000000000000000000" pitchFamily="2" charset="2"/>
              <a:buChar char="§"/>
              <a:tabLst>
                <a:tab pos="180000" algn="l"/>
                <a:tab pos="360000" algn="l"/>
                <a:tab pos="540000" algn="l"/>
                <a:tab pos="720000" algn="l"/>
              </a:tabLst>
              <a:defRPr sz="1800" kern="1200">
                <a:solidFill>
                  <a:schemeClr val="accent2"/>
                </a:solidFill>
                <a:latin typeface="+mn-lt"/>
                <a:ea typeface="+mn-ea"/>
                <a:cs typeface="+mn-cs"/>
              </a:defRPr>
            </a:lvl3pPr>
            <a:lvl4pPr marL="1162050" indent="-171450"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4pPr>
            <a:lvl5pPr marL="1524000" indent="-180975" algn="l" defTabSz="914400" rtl="0" eaLnBrk="1" latinLnBrk="0" hangingPunct="1">
              <a:spcBef>
                <a:spcPct val="20000"/>
              </a:spcBef>
              <a:buFont typeface="Arial" panose="020B0604020202020204" pitchFamily="34" charset="0"/>
              <a:buChar char="•"/>
              <a:defRPr sz="1300" kern="1200">
                <a:solidFill>
                  <a:schemeClr val="accent2"/>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AU" dirty="0">
                <a:solidFill>
                  <a:srgbClr val="7030A0"/>
                </a:solidFill>
              </a:rPr>
              <a:t>DO</a:t>
            </a:r>
            <a:r>
              <a:rPr lang="en-AU" dirty="0"/>
              <a:t> </a:t>
            </a:r>
          </a:p>
          <a:p>
            <a:pPr marL="0" indent="0">
              <a:buFont typeface="Arial" panose="020B0604020202020204" pitchFamily="34" charset="0"/>
              <a:buNone/>
            </a:pPr>
            <a:r>
              <a:rPr lang="en-AU" dirty="0"/>
              <a:t>	wait (5 seconds)</a:t>
            </a:r>
          </a:p>
          <a:p>
            <a:pPr marL="0" indent="0">
              <a:buFont typeface="Arial" panose="020B0604020202020204" pitchFamily="34" charset="0"/>
              <a:buNone/>
            </a:pPr>
            <a:r>
              <a:rPr lang="en-AU" dirty="0"/>
              <a:t> 	</a:t>
            </a:r>
            <a:r>
              <a:rPr lang="en-AU" dirty="0" err="1"/>
              <a:t>check_for_car</a:t>
            </a:r>
            <a:r>
              <a:rPr lang="en-AU" dirty="0"/>
              <a:t>!</a:t>
            </a:r>
          </a:p>
          <a:p>
            <a:pPr marL="0" indent="0">
              <a:buFont typeface="Arial" panose="020B0604020202020204" pitchFamily="34" charset="0"/>
              <a:buNone/>
            </a:pPr>
            <a:r>
              <a:rPr lang="en-AU" dirty="0">
                <a:solidFill>
                  <a:srgbClr val="7030A0"/>
                </a:solidFill>
              </a:rPr>
              <a:t>LOOP WHILE </a:t>
            </a:r>
            <a:r>
              <a:rPr lang="en-AU" dirty="0" err="1"/>
              <a:t>car_appears</a:t>
            </a:r>
            <a:r>
              <a:rPr lang="en-AU" dirty="0"/>
              <a:t> = false</a:t>
            </a:r>
          </a:p>
          <a:p>
            <a:pPr marL="0" indent="0">
              <a:buNone/>
            </a:pPr>
            <a:r>
              <a:rPr lang="en-AU" dirty="0" err="1"/>
              <a:t>change_light</a:t>
            </a:r>
            <a:r>
              <a:rPr lang="en-AU" dirty="0"/>
              <a:t>!</a:t>
            </a:r>
          </a:p>
          <a:p>
            <a:pPr marL="0" indent="0">
              <a:buFont typeface="Arial" panose="020B0604020202020204" pitchFamily="34" charset="0"/>
              <a:buNone/>
            </a:pPr>
            <a:endParaRPr lang="en-AU" dirty="0"/>
          </a:p>
          <a:p>
            <a:pPr marL="0" indent="0">
              <a:buFont typeface="Arial" panose="020B0604020202020204" pitchFamily="34" charset="0"/>
              <a:buNone/>
            </a:pPr>
            <a:endParaRPr lang="en-AU" dirty="0">
              <a:solidFill>
                <a:srgbClr val="7030A0"/>
              </a:solidFill>
            </a:endParaRPr>
          </a:p>
          <a:p>
            <a:pPr marL="0" indent="0">
              <a:buFont typeface="Arial" panose="020B0604020202020204" pitchFamily="34" charset="0"/>
              <a:buNone/>
            </a:pPr>
            <a:endParaRPr lang="en-US" dirty="0"/>
          </a:p>
        </p:txBody>
      </p:sp>
      <p:sp>
        <p:nvSpPr>
          <p:cNvPr id="62" name="Text Placeholder 2">
            <a:extLst>
              <a:ext uri="{FF2B5EF4-FFF2-40B4-BE49-F238E27FC236}">
                <a16:creationId xmlns:a16="http://schemas.microsoft.com/office/drawing/2014/main" id="{E2CDAAF1-A2E4-462B-B6B9-31830B1790F3}"/>
              </a:ext>
            </a:extLst>
          </p:cNvPr>
          <p:cNvSpPr txBox="1">
            <a:spLocks/>
          </p:cNvSpPr>
          <p:nvPr/>
        </p:nvSpPr>
        <p:spPr>
          <a:xfrm>
            <a:off x="2425453" y="3233067"/>
            <a:ext cx="3239322" cy="1837359"/>
          </a:xfrm>
          <a:prstGeom prst="rect">
            <a:avLst/>
          </a:prstGeom>
        </p:spPr>
        <p:txBody>
          <a:bodyPr vert="horz" lIns="91440" tIns="45720" rIns="91440" bIns="45720" numCol="1" rtlCol="0">
            <a:normAutofit/>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800" kern="1200" baseline="0">
                <a:solidFill>
                  <a:schemeClr val="accent2"/>
                </a:solidFill>
                <a:latin typeface="+mn-lt"/>
                <a:ea typeface="+mn-ea"/>
                <a:cs typeface="+mn-cs"/>
              </a:defRPr>
            </a:lvl1pPr>
            <a:lvl2pPr marL="447675" indent="-180975"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2pPr>
            <a:lvl3pPr marL="809625" indent="-180975" algn="l" defTabSz="914400" rtl="0" eaLnBrk="1" latinLnBrk="0" hangingPunct="1">
              <a:spcBef>
                <a:spcPct val="20000"/>
              </a:spcBef>
              <a:buFont typeface="Wingdings" panose="05000000000000000000" pitchFamily="2" charset="2"/>
              <a:buChar char="§"/>
              <a:tabLst>
                <a:tab pos="180000" algn="l"/>
                <a:tab pos="360000" algn="l"/>
                <a:tab pos="540000" algn="l"/>
                <a:tab pos="720000" algn="l"/>
              </a:tabLst>
              <a:defRPr sz="1800" kern="1200">
                <a:solidFill>
                  <a:schemeClr val="accent2"/>
                </a:solidFill>
                <a:latin typeface="+mn-lt"/>
                <a:ea typeface="+mn-ea"/>
                <a:cs typeface="+mn-cs"/>
              </a:defRPr>
            </a:lvl3pPr>
            <a:lvl4pPr marL="1162050" indent="-171450"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4pPr>
            <a:lvl5pPr marL="1524000" indent="-180975" algn="l" defTabSz="914400" rtl="0" eaLnBrk="1" latinLnBrk="0" hangingPunct="1">
              <a:spcBef>
                <a:spcPct val="20000"/>
              </a:spcBef>
              <a:buFont typeface="Arial" panose="020B0604020202020204" pitchFamily="34" charset="0"/>
              <a:buChar char="•"/>
              <a:defRPr sz="1300" kern="1200">
                <a:solidFill>
                  <a:schemeClr val="accent2"/>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AU" dirty="0">
                <a:solidFill>
                  <a:srgbClr val="7030A0"/>
                </a:solidFill>
              </a:rPr>
              <a:t>DO</a:t>
            </a:r>
            <a:r>
              <a:rPr lang="en-AU" dirty="0"/>
              <a:t> </a:t>
            </a:r>
            <a:r>
              <a:rPr lang="en-AU" dirty="0">
                <a:solidFill>
                  <a:srgbClr val="7030A0"/>
                </a:solidFill>
              </a:rPr>
              <a:t>WHILE </a:t>
            </a:r>
            <a:r>
              <a:rPr lang="en-AU" dirty="0" err="1"/>
              <a:t>car_appears</a:t>
            </a:r>
            <a:r>
              <a:rPr lang="en-AU" dirty="0"/>
              <a:t> = false</a:t>
            </a:r>
          </a:p>
          <a:p>
            <a:pPr marL="0" indent="0">
              <a:buFont typeface="Arial" panose="020B0604020202020204" pitchFamily="34" charset="0"/>
              <a:buNone/>
            </a:pPr>
            <a:r>
              <a:rPr lang="en-AU" dirty="0"/>
              <a:t>	wait (5 seconds)</a:t>
            </a:r>
          </a:p>
          <a:p>
            <a:pPr marL="0" indent="0">
              <a:buFont typeface="Arial" panose="020B0604020202020204" pitchFamily="34" charset="0"/>
              <a:buNone/>
            </a:pPr>
            <a:r>
              <a:rPr lang="en-AU" dirty="0"/>
              <a:t> 	</a:t>
            </a:r>
            <a:r>
              <a:rPr lang="en-AU" dirty="0" err="1"/>
              <a:t>check_for_car</a:t>
            </a:r>
            <a:r>
              <a:rPr lang="en-AU" dirty="0"/>
              <a:t>!</a:t>
            </a:r>
          </a:p>
          <a:p>
            <a:pPr marL="0" indent="0">
              <a:buFont typeface="Arial" panose="020B0604020202020204" pitchFamily="34" charset="0"/>
              <a:buNone/>
            </a:pPr>
            <a:r>
              <a:rPr lang="en-AU" dirty="0">
                <a:solidFill>
                  <a:srgbClr val="7030A0"/>
                </a:solidFill>
              </a:rPr>
              <a:t>LOOP </a:t>
            </a:r>
          </a:p>
          <a:p>
            <a:pPr marL="0" indent="0">
              <a:buFont typeface="Arial" panose="020B0604020202020204" pitchFamily="34" charset="0"/>
              <a:buNone/>
            </a:pPr>
            <a:r>
              <a:rPr lang="en-AU" dirty="0" err="1"/>
              <a:t>change_light</a:t>
            </a:r>
            <a:r>
              <a:rPr lang="en-AU" dirty="0"/>
              <a:t>!</a:t>
            </a:r>
          </a:p>
          <a:p>
            <a:pPr marL="0" indent="0">
              <a:buFont typeface="Arial" panose="020B0604020202020204" pitchFamily="34" charset="0"/>
              <a:buNone/>
            </a:pPr>
            <a:endParaRPr lang="en-AU" dirty="0"/>
          </a:p>
          <a:p>
            <a:pPr marL="0" indent="0">
              <a:buFont typeface="Arial" panose="020B0604020202020204" pitchFamily="34" charset="0"/>
              <a:buNone/>
            </a:pPr>
            <a:endParaRPr lang="en-AU" dirty="0">
              <a:solidFill>
                <a:srgbClr val="7030A0"/>
              </a:solidFill>
            </a:endParaRP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1776251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6"/>
          </p:nvPr>
        </p:nvSpPr>
        <p:spPr>
          <a:xfrm>
            <a:off x="468503" y="1140084"/>
            <a:ext cx="8103751" cy="381544"/>
          </a:xfrm>
        </p:spPr>
        <p:txBody>
          <a:bodyPr/>
          <a:lstStyle/>
          <a:p>
            <a:r>
              <a:rPr lang="en-US" sz="2800" cap="none" dirty="0"/>
              <a:t>Data Types and literals in JavaScript</a:t>
            </a:r>
          </a:p>
        </p:txBody>
      </p:sp>
      <p:sp>
        <p:nvSpPr>
          <p:cNvPr id="7" name="Text Placeholder 6"/>
          <p:cNvSpPr>
            <a:spLocks noGrp="1"/>
          </p:cNvSpPr>
          <p:nvPr>
            <p:ph type="body" sz="quarter" idx="14"/>
          </p:nvPr>
        </p:nvSpPr>
        <p:spPr/>
        <p:txBody>
          <a:bodyPr/>
          <a:lstStyle/>
          <a:p>
            <a:r>
              <a:rPr lang="en-US" dirty="0"/>
              <a:t>11055 </a:t>
            </a:r>
            <a:r>
              <a:rPr lang="en-US" dirty="0" err="1"/>
              <a:t>PfD</a:t>
            </a:r>
            <a:endParaRPr lang="en-US" dirty="0"/>
          </a:p>
        </p:txBody>
      </p:sp>
      <p:sp>
        <p:nvSpPr>
          <p:cNvPr id="8" name="Text Placeholder 7"/>
          <p:cNvSpPr>
            <a:spLocks noGrp="1"/>
          </p:cNvSpPr>
          <p:nvPr>
            <p:ph type="body" sz="quarter" idx="15"/>
          </p:nvPr>
        </p:nvSpPr>
        <p:spPr/>
        <p:txBody>
          <a:bodyPr/>
          <a:lstStyle/>
          <a:p>
            <a:r>
              <a:rPr lang="en-US" dirty="0"/>
              <a:t>28/10/19 – S2W13</a:t>
            </a:r>
          </a:p>
        </p:txBody>
      </p:sp>
      <p:sp>
        <p:nvSpPr>
          <p:cNvPr id="2" name="Rectangle 1">
            <a:extLst>
              <a:ext uri="{FF2B5EF4-FFF2-40B4-BE49-F238E27FC236}">
                <a16:creationId xmlns:a16="http://schemas.microsoft.com/office/drawing/2014/main" id="{8103FB49-6394-4236-BE14-0E0C0B2CF8FF}"/>
              </a:ext>
            </a:extLst>
          </p:cNvPr>
          <p:cNvSpPr/>
          <p:nvPr/>
        </p:nvSpPr>
        <p:spPr>
          <a:xfrm>
            <a:off x="468503" y="2387880"/>
            <a:ext cx="3906647" cy="1754326"/>
          </a:xfrm>
          <a:prstGeom prst="rect">
            <a:avLst/>
          </a:prstGeom>
        </p:spPr>
        <p:txBody>
          <a:bodyPr wrap="square">
            <a:spAutoFit/>
          </a:bodyPr>
          <a:lstStyle/>
          <a:p>
            <a:r>
              <a:rPr lang="en-US" dirty="0"/>
              <a:t>Booleans (True/False, Yes/No, On/Off)</a:t>
            </a:r>
          </a:p>
          <a:p>
            <a:r>
              <a:rPr lang="en-US" dirty="0"/>
              <a:t>Numbers (1, 1.1, -3, 5x10</a:t>
            </a:r>
            <a:r>
              <a:rPr lang="en-US" baseline="30000" dirty="0"/>
              <a:t>4</a:t>
            </a:r>
            <a:r>
              <a:rPr lang="en-US" dirty="0"/>
              <a:t>)</a:t>
            </a:r>
          </a:p>
          <a:p>
            <a:r>
              <a:rPr lang="en-US" dirty="0"/>
              <a:t>Strings (‘a’, “word”, “Many words”)</a:t>
            </a:r>
          </a:p>
          <a:p>
            <a:endParaRPr lang="en-US" dirty="0"/>
          </a:p>
          <a:p>
            <a:r>
              <a:rPr lang="en-US" dirty="0"/>
              <a:t>Objects – complicated information that may include other objects or the above</a:t>
            </a:r>
            <a:endParaRPr lang="en-AU" dirty="0"/>
          </a:p>
        </p:txBody>
      </p:sp>
      <p:sp>
        <p:nvSpPr>
          <p:cNvPr id="3" name="Rectangle 2">
            <a:extLst>
              <a:ext uri="{FF2B5EF4-FFF2-40B4-BE49-F238E27FC236}">
                <a16:creationId xmlns:a16="http://schemas.microsoft.com/office/drawing/2014/main" id="{778A6376-26EC-41AE-A750-19E8C9E4C589}"/>
              </a:ext>
            </a:extLst>
          </p:cNvPr>
          <p:cNvSpPr/>
          <p:nvPr/>
        </p:nvSpPr>
        <p:spPr>
          <a:xfrm>
            <a:off x="4861306" y="2249380"/>
            <a:ext cx="3975100" cy="2031325"/>
          </a:xfrm>
          <a:prstGeom prst="rect">
            <a:avLst/>
          </a:prstGeom>
        </p:spPr>
        <p:txBody>
          <a:bodyPr wrap="square">
            <a:spAutoFit/>
          </a:bodyPr>
          <a:lstStyle/>
          <a:p>
            <a:r>
              <a:rPr lang="en-US" dirty="0"/>
              <a:t>var a; 		Undefined 	</a:t>
            </a:r>
          </a:p>
          <a:p>
            <a:r>
              <a:rPr lang="en-US" dirty="0"/>
              <a:t>var a = null;	Null </a:t>
            </a:r>
          </a:p>
          <a:p>
            <a:r>
              <a:rPr lang="en-US" dirty="0"/>
              <a:t>var a = 1;		Number		</a:t>
            </a:r>
          </a:p>
          <a:p>
            <a:r>
              <a:rPr lang="en-US" dirty="0"/>
              <a:t>var a = true; 	Boolean		</a:t>
            </a:r>
          </a:p>
          <a:p>
            <a:r>
              <a:rPr lang="en-US" dirty="0"/>
              <a:t>var a = “Hello”; 	String			</a:t>
            </a:r>
          </a:p>
          <a:p>
            <a:r>
              <a:rPr lang="en-US" dirty="0"/>
              <a:t>var a = {}; 	Object	</a:t>
            </a:r>
            <a:endParaRPr lang="en-AU" dirty="0"/>
          </a:p>
        </p:txBody>
      </p:sp>
      <p:cxnSp>
        <p:nvCxnSpPr>
          <p:cNvPr id="10" name="Straight Connector 9">
            <a:extLst>
              <a:ext uri="{FF2B5EF4-FFF2-40B4-BE49-F238E27FC236}">
                <a16:creationId xmlns:a16="http://schemas.microsoft.com/office/drawing/2014/main" id="{6DAA293C-FD11-407A-9ED1-87468063ADC4}"/>
              </a:ext>
            </a:extLst>
          </p:cNvPr>
          <p:cNvCxnSpPr/>
          <p:nvPr/>
        </p:nvCxnSpPr>
        <p:spPr>
          <a:xfrm>
            <a:off x="4520378" y="1746250"/>
            <a:ext cx="51622" cy="296545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0951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6"/>
          </p:nvPr>
        </p:nvSpPr>
        <p:spPr>
          <a:xfrm>
            <a:off x="468503" y="1140084"/>
            <a:ext cx="8103751" cy="381544"/>
          </a:xfrm>
        </p:spPr>
        <p:txBody>
          <a:bodyPr/>
          <a:lstStyle/>
          <a:p>
            <a:r>
              <a:rPr lang="en-US" sz="2800" cap="none" dirty="0"/>
              <a:t>Operators</a:t>
            </a:r>
          </a:p>
        </p:txBody>
      </p:sp>
      <p:sp>
        <p:nvSpPr>
          <p:cNvPr id="7" name="Text Placeholder 6"/>
          <p:cNvSpPr>
            <a:spLocks noGrp="1"/>
          </p:cNvSpPr>
          <p:nvPr>
            <p:ph type="body" sz="quarter" idx="14"/>
          </p:nvPr>
        </p:nvSpPr>
        <p:spPr/>
        <p:txBody>
          <a:bodyPr/>
          <a:lstStyle/>
          <a:p>
            <a:r>
              <a:rPr lang="en-US" dirty="0"/>
              <a:t>11055 </a:t>
            </a:r>
            <a:r>
              <a:rPr lang="en-US" dirty="0" err="1"/>
              <a:t>PfD</a:t>
            </a:r>
            <a:endParaRPr lang="en-US" dirty="0"/>
          </a:p>
        </p:txBody>
      </p:sp>
      <p:sp>
        <p:nvSpPr>
          <p:cNvPr id="8" name="Text Placeholder 7"/>
          <p:cNvSpPr>
            <a:spLocks noGrp="1"/>
          </p:cNvSpPr>
          <p:nvPr>
            <p:ph type="body" sz="quarter" idx="15"/>
          </p:nvPr>
        </p:nvSpPr>
        <p:spPr/>
        <p:txBody>
          <a:bodyPr/>
          <a:lstStyle/>
          <a:p>
            <a:r>
              <a:rPr lang="en-US" dirty="0"/>
              <a:t>28/10/19 – S2W13</a:t>
            </a:r>
          </a:p>
        </p:txBody>
      </p:sp>
      <p:cxnSp>
        <p:nvCxnSpPr>
          <p:cNvPr id="10" name="Straight Connector 9">
            <a:extLst>
              <a:ext uri="{FF2B5EF4-FFF2-40B4-BE49-F238E27FC236}">
                <a16:creationId xmlns:a16="http://schemas.microsoft.com/office/drawing/2014/main" id="{6DAA293C-FD11-407A-9ED1-87468063ADC4}"/>
              </a:ext>
            </a:extLst>
          </p:cNvPr>
          <p:cNvCxnSpPr>
            <a:cxnSpLocks/>
          </p:cNvCxnSpPr>
          <p:nvPr/>
        </p:nvCxnSpPr>
        <p:spPr>
          <a:xfrm>
            <a:off x="4520378" y="1746250"/>
            <a:ext cx="0" cy="296545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 Placeholder 2">
            <a:extLst>
              <a:ext uri="{FF2B5EF4-FFF2-40B4-BE49-F238E27FC236}">
                <a16:creationId xmlns:a16="http://schemas.microsoft.com/office/drawing/2014/main" id="{C9995769-8156-42C3-9D3A-0EB02C498029}"/>
              </a:ext>
            </a:extLst>
          </p:cNvPr>
          <p:cNvSpPr txBox="1">
            <a:spLocks/>
          </p:cNvSpPr>
          <p:nvPr/>
        </p:nvSpPr>
        <p:spPr>
          <a:xfrm>
            <a:off x="468503" y="1644254"/>
            <a:ext cx="2703510" cy="3067446"/>
          </a:xfrm>
          <a:prstGeom prst="rect">
            <a:avLst/>
          </a:prstGeom>
        </p:spPr>
        <p:txBody>
          <a:bodyPr vert="horz" lIns="91440" tIns="45720" rIns="91440" bIns="45720" numCol="1" rtlCol="0">
            <a:normAutofit/>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800" kern="1200" baseline="0">
                <a:solidFill>
                  <a:schemeClr val="accent2"/>
                </a:solidFill>
                <a:latin typeface="+mn-lt"/>
                <a:ea typeface="+mn-ea"/>
                <a:cs typeface="+mn-cs"/>
              </a:defRPr>
            </a:lvl1pPr>
            <a:lvl2pPr marL="447675" indent="-180975"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2pPr>
            <a:lvl3pPr marL="809625" indent="-180975" algn="l" defTabSz="914400" rtl="0" eaLnBrk="1" latinLnBrk="0" hangingPunct="1">
              <a:spcBef>
                <a:spcPct val="20000"/>
              </a:spcBef>
              <a:buFont typeface="Wingdings" panose="05000000000000000000" pitchFamily="2" charset="2"/>
              <a:buChar char="§"/>
              <a:tabLst>
                <a:tab pos="180000" algn="l"/>
                <a:tab pos="360000" algn="l"/>
                <a:tab pos="540000" algn="l"/>
                <a:tab pos="720000" algn="l"/>
              </a:tabLst>
              <a:defRPr sz="1800" kern="1200">
                <a:solidFill>
                  <a:schemeClr val="accent2"/>
                </a:solidFill>
                <a:latin typeface="+mn-lt"/>
                <a:ea typeface="+mn-ea"/>
                <a:cs typeface="+mn-cs"/>
              </a:defRPr>
            </a:lvl3pPr>
            <a:lvl4pPr marL="1162050" indent="-171450"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4pPr>
            <a:lvl5pPr marL="1524000" indent="-180975" algn="l" defTabSz="914400" rtl="0" eaLnBrk="1" latinLnBrk="0" hangingPunct="1">
              <a:spcBef>
                <a:spcPct val="20000"/>
              </a:spcBef>
              <a:buFont typeface="Arial" panose="020B0604020202020204" pitchFamily="34" charset="0"/>
              <a:buChar char="•"/>
              <a:defRPr sz="1300" kern="1200">
                <a:solidFill>
                  <a:schemeClr val="accent2"/>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dirty="0"/>
              <a:t>Equal </a:t>
            </a:r>
          </a:p>
          <a:p>
            <a:pPr marL="0" indent="0">
              <a:buFont typeface="Arial" panose="020B0604020202020204" pitchFamily="34" charset="0"/>
              <a:buNone/>
            </a:pPr>
            <a:r>
              <a:rPr lang="en-US" dirty="0"/>
              <a:t>Not Equal	</a:t>
            </a:r>
          </a:p>
          <a:p>
            <a:pPr marL="0" indent="0">
              <a:buFont typeface="Arial" panose="020B0604020202020204" pitchFamily="34" charset="0"/>
              <a:buNone/>
            </a:pPr>
            <a:r>
              <a:rPr lang="en-US" dirty="0"/>
              <a:t>Greater than</a:t>
            </a:r>
          </a:p>
          <a:p>
            <a:pPr marL="0" indent="0">
              <a:buFont typeface="Arial" panose="020B0604020202020204" pitchFamily="34" charset="0"/>
              <a:buNone/>
            </a:pPr>
            <a:r>
              <a:rPr lang="en-US" dirty="0"/>
              <a:t>Greater than or equal to</a:t>
            </a:r>
          </a:p>
          <a:p>
            <a:pPr marL="0" indent="0">
              <a:buFont typeface="Arial" panose="020B0604020202020204" pitchFamily="34" charset="0"/>
              <a:buNone/>
            </a:pPr>
            <a:r>
              <a:rPr lang="en-US" dirty="0"/>
              <a:t>Less than</a:t>
            </a:r>
          </a:p>
          <a:p>
            <a:pPr marL="0" indent="0">
              <a:buFont typeface="Arial" panose="020B0604020202020204" pitchFamily="34" charset="0"/>
              <a:buNone/>
            </a:pPr>
            <a:r>
              <a:rPr lang="en-US" dirty="0"/>
              <a:t>Less than or equal to</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Object equivalence</a:t>
            </a:r>
          </a:p>
          <a:p>
            <a:pPr marL="0" indent="0">
              <a:buFont typeface="Arial" panose="020B0604020202020204" pitchFamily="34" charset="0"/>
              <a:buNone/>
            </a:pPr>
            <a:r>
              <a:rPr lang="en-US" dirty="0"/>
              <a:t>Not Object equivalence</a:t>
            </a:r>
          </a:p>
        </p:txBody>
      </p:sp>
      <p:sp>
        <p:nvSpPr>
          <p:cNvPr id="11" name="Text Placeholder 2">
            <a:extLst>
              <a:ext uri="{FF2B5EF4-FFF2-40B4-BE49-F238E27FC236}">
                <a16:creationId xmlns:a16="http://schemas.microsoft.com/office/drawing/2014/main" id="{1890DF57-AAD4-4BCE-A974-B0E994CEC314}"/>
              </a:ext>
            </a:extLst>
          </p:cNvPr>
          <p:cNvSpPr txBox="1">
            <a:spLocks/>
          </p:cNvSpPr>
          <p:nvPr/>
        </p:nvSpPr>
        <p:spPr>
          <a:xfrm>
            <a:off x="3364105" y="1644254"/>
            <a:ext cx="867538" cy="3067446"/>
          </a:xfrm>
          <a:prstGeom prst="rect">
            <a:avLst/>
          </a:prstGeom>
        </p:spPr>
        <p:txBody>
          <a:bodyPr vert="horz" lIns="91440" tIns="45720" rIns="91440" bIns="45720" numCol="1" rtlCol="0">
            <a:normAutofit/>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800" kern="1200" baseline="0">
                <a:solidFill>
                  <a:schemeClr val="accent2"/>
                </a:solidFill>
                <a:latin typeface="+mn-lt"/>
                <a:ea typeface="+mn-ea"/>
                <a:cs typeface="+mn-cs"/>
              </a:defRPr>
            </a:lvl1pPr>
            <a:lvl2pPr marL="447675" indent="-180975"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2pPr>
            <a:lvl3pPr marL="809625" indent="-180975" algn="l" defTabSz="914400" rtl="0" eaLnBrk="1" latinLnBrk="0" hangingPunct="1">
              <a:spcBef>
                <a:spcPct val="20000"/>
              </a:spcBef>
              <a:buFont typeface="Wingdings" panose="05000000000000000000" pitchFamily="2" charset="2"/>
              <a:buChar char="§"/>
              <a:tabLst>
                <a:tab pos="180000" algn="l"/>
                <a:tab pos="360000" algn="l"/>
                <a:tab pos="540000" algn="l"/>
                <a:tab pos="720000" algn="l"/>
              </a:tabLst>
              <a:defRPr sz="1800" kern="1200">
                <a:solidFill>
                  <a:schemeClr val="accent2"/>
                </a:solidFill>
                <a:latin typeface="+mn-lt"/>
                <a:ea typeface="+mn-ea"/>
                <a:cs typeface="+mn-cs"/>
              </a:defRPr>
            </a:lvl3pPr>
            <a:lvl4pPr marL="1162050" indent="-171450"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4pPr>
            <a:lvl5pPr marL="1524000" indent="-180975" algn="l" defTabSz="914400" rtl="0" eaLnBrk="1" latinLnBrk="0" hangingPunct="1">
              <a:spcBef>
                <a:spcPct val="20000"/>
              </a:spcBef>
              <a:buFont typeface="Arial" panose="020B0604020202020204" pitchFamily="34" charset="0"/>
              <a:buChar char="•"/>
              <a:defRPr sz="1300" kern="1200">
                <a:solidFill>
                  <a:schemeClr val="accent2"/>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dirty="0"/>
              <a:t>==</a:t>
            </a:r>
          </a:p>
          <a:p>
            <a:pPr marL="0" indent="0">
              <a:buFont typeface="Arial" panose="020B0604020202020204" pitchFamily="34" charset="0"/>
              <a:buNone/>
            </a:pPr>
            <a:r>
              <a:rPr lang="en-US" dirty="0"/>
              <a:t>!=</a:t>
            </a:r>
          </a:p>
          <a:p>
            <a:pPr marL="0" indent="0">
              <a:buFont typeface="Arial" panose="020B0604020202020204" pitchFamily="34" charset="0"/>
              <a:buNone/>
            </a:pPr>
            <a:r>
              <a:rPr lang="en-US" dirty="0"/>
              <a:t>&gt;</a:t>
            </a:r>
          </a:p>
          <a:p>
            <a:pPr marL="0" indent="0">
              <a:buFont typeface="Arial" panose="020B0604020202020204" pitchFamily="34" charset="0"/>
              <a:buNone/>
            </a:pPr>
            <a:r>
              <a:rPr lang="en-US" dirty="0"/>
              <a:t>&gt;=</a:t>
            </a:r>
          </a:p>
          <a:p>
            <a:pPr marL="0" indent="0">
              <a:buFont typeface="Arial" panose="020B0604020202020204" pitchFamily="34" charset="0"/>
              <a:buNone/>
            </a:pPr>
            <a:r>
              <a:rPr lang="en-US" dirty="0"/>
              <a:t>&lt;</a:t>
            </a:r>
          </a:p>
          <a:p>
            <a:pPr marL="0" indent="0">
              <a:buFont typeface="Arial" panose="020B0604020202020204" pitchFamily="34" charset="0"/>
              <a:buNone/>
            </a:pPr>
            <a:r>
              <a:rPr lang="en-US" dirty="0"/>
              <a:t>&lt;=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t>
            </a:r>
          </a:p>
          <a:p>
            <a:pPr marL="0" indent="0">
              <a:buFont typeface="Arial" panose="020B0604020202020204" pitchFamily="34" charset="0"/>
              <a:buNone/>
            </a:pPr>
            <a:r>
              <a:rPr lang="en-US" dirty="0"/>
              <a:t>!==</a:t>
            </a:r>
          </a:p>
        </p:txBody>
      </p:sp>
      <p:sp>
        <p:nvSpPr>
          <p:cNvPr id="12" name="Text Placeholder 2">
            <a:extLst>
              <a:ext uri="{FF2B5EF4-FFF2-40B4-BE49-F238E27FC236}">
                <a16:creationId xmlns:a16="http://schemas.microsoft.com/office/drawing/2014/main" id="{6991B8A0-B0AF-47F7-987E-0EC487951F5E}"/>
              </a:ext>
            </a:extLst>
          </p:cNvPr>
          <p:cNvSpPr txBox="1">
            <a:spLocks/>
          </p:cNvSpPr>
          <p:nvPr/>
        </p:nvSpPr>
        <p:spPr>
          <a:xfrm>
            <a:off x="4860735" y="1644254"/>
            <a:ext cx="2646362" cy="3067446"/>
          </a:xfrm>
          <a:prstGeom prst="rect">
            <a:avLst/>
          </a:prstGeom>
        </p:spPr>
        <p:txBody>
          <a:bodyPr vert="horz" lIns="91440" tIns="45720" rIns="91440" bIns="45720" numCol="1" rtlCol="0">
            <a:normAutofit/>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800" kern="1200" baseline="0">
                <a:solidFill>
                  <a:schemeClr val="accent2"/>
                </a:solidFill>
                <a:latin typeface="+mn-lt"/>
                <a:ea typeface="+mn-ea"/>
                <a:cs typeface="+mn-cs"/>
              </a:defRPr>
            </a:lvl1pPr>
            <a:lvl2pPr marL="447675" indent="-180975"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2pPr>
            <a:lvl3pPr marL="809625" indent="-180975" algn="l" defTabSz="914400" rtl="0" eaLnBrk="1" latinLnBrk="0" hangingPunct="1">
              <a:spcBef>
                <a:spcPct val="20000"/>
              </a:spcBef>
              <a:buFont typeface="Wingdings" panose="05000000000000000000" pitchFamily="2" charset="2"/>
              <a:buChar char="§"/>
              <a:tabLst>
                <a:tab pos="180000" algn="l"/>
                <a:tab pos="360000" algn="l"/>
                <a:tab pos="540000" algn="l"/>
                <a:tab pos="720000" algn="l"/>
              </a:tabLst>
              <a:defRPr sz="1800" kern="1200">
                <a:solidFill>
                  <a:schemeClr val="accent2"/>
                </a:solidFill>
                <a:latin typeface="+mn-lt"/>
                <a:ea typeface="+mn-ea"/>
                <a:cs typeface="+mn-cs"/>
              </a:defRPr>
            </a:lvl3pPr>
            <a:lvl4pPr marL="1162050" indent="-171450"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4pPr>
            <a:lvl5pPr marL="1524000" indent="-180975" algn="l" defTabSz="914400" rtl="0" eaLnBrk="1" latinLnBrk="0" hangingPunct="1">
              <a:spcBef>
                <a:spcPct val="20000"/>
              </a:spcBef>
              <a:buFont typeface="Arial" panose="020B0604020202020204" pitchFamily="34" charset="0"/>
              <a:buChar char="•"/>
              <a:defRPr sz="1300" kern="1200">
                <a:solidFill>
                  <a:schemeClr val="accent2"/>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a:t>And	</a:t>
            </a:r>
          </a:p>
          <a:p>
            <a:pPr marL="0" indent="0">
              <a:buFont typeface="Arial" panose="020B0604020202020204" pitchFamily="34" charset="0"/>
              <a:buNone/>
            </a:pPr>
            <a:r>
              <a:rPr lang="en-US"/>
              <a:t>Or	</a:t>
            </a:r>
          </a:p>
          <a:p>
            <a:pPr marL="0" indent="0">
              <a:buFont typeface="Arial" panose="020B0604020202020204" pitchFamily="34" charset="0"/>
              <a:buNone/>
            </a:pPr>
            <a:r>
              <a:rPr lang="en-US"/>
              <a:t>Not</a:t>
            </a:r>
          </a:p>
          <a:p>
            <a:pPr marL="0" indent="0">
              <a:buFont typeface="Arial" panose="020B0604020202020204" pitchFamily="34" charset="0"/>
              <a:buNone/>
            </a:pPr>
            <a:endParaRPr lang="en-US"/>
          </a:p>
          <a:p>
            <a:pPr marL="0" indent="0">
              <a:buFont typeface="Arial" panose="020B0604020202020204" pitchFamily="34" charset="0"/>
              <a:buNone/>
            </a:pPr>
            <a:r>
              <a:rPr lang="en-US"/>
              <a:t>String Concatenation</a:t>
            </a:r>
          </a:p>
          <a:p>
            <a:pPr marL="0" indent="0">
              <a:buFont typeface="Arial" panose="020B0604020202020204" pitchFamily="34" charset="0"/>
              <a:buNone/>
            </a:pPr>
            <a:endParaRPr lang="en-US"/>
          </a:p>
          <a:p>
            <a:pPr marL="0" indent="0">
              <a:buFont typeface="Arial" panose="020B0604020202020204" pitchFamily="34" charset="0"/>
              <a:buNone/>
            </a:pPr>
            <a:r>
              <a:rPr lang="en-US"/>
              <a:t>Iteration</a:t>
            </a:r>
            <a:endParaRPr lang="en-US" dirty="0"/>
          </a:p>
        </p:txBody>
      </p:sp>
      <p:sp>
        <p:nvSpPr>
          <p:cNvPr id="13" name="Text Placeholder 2">
            <a:extLst>
              <a:ext uri="{FF2B5EF4-FFF2-40B4-BE49-F238E27FC236}">
                <a16:creationId xmlns:a16="http://schemas.microsoft.com/office/drawing/2014/main" id="{E6196C79-BBE2-47C3-B134-8B89BB3D8AB3}"/>
              </a:ext>
            </a:extLst>
          </p:cNvPr>
          <p:cNvSpPr txBox="1">
            <a:spLocks/>
          </p:cNvSpPr>
          <p:nvPr/>
        </p:nvSpPr>
        <p:spPr>
          <a:xfrm>
            <a:off x="7756337" y="1644254"/>
            <a:ext cx="893760" cy="3067446"/>
          </a:xfrm>
          <a:prstGeom prst="rect">
            <a:avLst/>
          </a:prstGeom>
        </p:spPr>
        <p:txBody>
          <a:bodyPr vert="horz" lIns="91440" tIns="45720" rIns="91440" bIns="45720" numCol="1" rtlCol="0">
            <a:normAutofit/>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800" kern="1200" baseline="0">
                <a:solidFill>
                  <a:schemeClr val="accent2"/>
                </a:solidFill>
                <a:latin typeface="+mn-lt"/>
                <a:ea typeface="+mn-ea"/>
                <a:cs typeface="+mn-cs"/>
              </a:defRPr>
            </a:lvl1pPr>
            <a:lvl2pPr marL="447675" indent="-180975"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2pPr>
            <a:lvl3pPr marL="809625" indent="-180975" algn="l" defTabSz="914400" rtl="0" eaLnBrk="1" latinLnBrk="0" hangingPunct="1">
              <a:spcBef>
                <a:spcPct val="20000"/>
              </a:spcBef>
              <a:buFont typeface="Wingdings" panose="05000000000000000000" pitchFamily="2" charset="2"/>
              <a:buChar char="§"/>
              <a:tabLst>
                <a:tab pos="180000" algn="l"/>
                <a:tab pos="360000" algn="l"/>
                <a:tab pos="540000" algn="l"/>
                <a:tab pos="720000" algn="l"/>
              </a:tabLst>
              <a:defRPr sz="1800" kern="1200">
                <a:solidFill>
                  <a:schemeClr val="accent2"/>
                </a:solidFill>
                <a:latin typeface="+mn-lt"/>
                <a:ea typeface="+mn-ea"/>
                <a:cs typeface="+mn-cs"/>
              </a:defRPr>
            </a:lvl3pPr>
            <a:lvl4pPr marL="1162050" indent="-171450"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4pPr>
            <a:lvl5pPr marL="1524000" indent="-180975" algn="l" defTabSz="914400" rtl="0" eaLnBrk="1" latinLnBrk="0" hangingPunct="1">
              <a:spcBef>
                <a:spcPct val="20000"/>
              </a:spcBef>
              <a:buFont typeface="Arial" panose="020B0604020202020204" pitchFamily="34" charset="0"/>
              <a:buChar char="•"/>
              <a:defRPr sz="1300" kern="1200">
                <a:solidFill>
                  <a:schemeClr val="accent2"/>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dirty="0"/>
              <a:t>&amp;&amp;</a:t>
            </a:r>
          </a:p>
          <a:p>
            <a:pPr marL="0" indent="0">
              <a:buFont typeface="Arial" panose="020B0604020202020204" pitchFamily="34" charset="0"/>
              <a:buNone/>
            </a:pPr>
            <a:r>
              <a:rPr lang="en-US" dirty="0"/>
              <a:t>||</a:t>
            </a:r>
          </a:p>
          <a:p>
            <a:pPr marL="0" indent="0">
              <a:buFont typeface="Arial" panose="020B0604020202020204" pitchFamily="34" charset="0"/>
              <a:buNone/>
            </a:pP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27950990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a:t>11055 </a:t>
            </a:r>
            <a:r>
              <a:rPr lang="en-US" dirty="0" err="1"/>
              <a:t>PfD</a:t>
            </a:r>
            <a:endParaRPr lang="en-US" dirty="0"/>
          </a:p>
        </p:txBody>
      </p:sp>
      <p:sp>
        <p:nvSpPr>
          <p:cNvPr id="3" name="Text Placeholder 2"/>
          <p:cNvSpPr>
            <a:spLocks noGrp="1"/>
          </p:cNvSpPr>
          <p:nvPr>
            <p:ph type="body" sz="quarter" idx="15"/>
          </p:nvPr>
        </p:nvSpPr>
        <p:spPr/>
        <p:txBody>
          <a:bodyPr/>
          <a:lstStyle/>
          <a:p>
            <a:r>
              <a:rPr lang="en-US" dirty="0"/>
              <a:t>28/10/19 – S2W13</a:t>
            </a:r>
          </a:p>
        </p:txBody>
      </p:sp>
      <p:sp>
        <p:nvSpPr>
          <p:cNvPr id="6" name="Text Placeholder 5"/>
          <p:cNvSpPr>
            <a:spLocks noGrp="1"/>
          </p:cNvSpPr>
          <p:nvPr>
            <p:ph type="body" sz="quarter" idx="16"/>
          </p:nvPr>
        </p:nvSpPr>
        <p:spPr>
          <a:xfrm>
            <a:off x="468503" y="1208461"/>
            <a:ext cx="8103751" cy="381544"/>
          </a:xfrm>
        </p:spPr>
        <p:txBody>
          <a:bodyPr/>
          <a:lstStyle/>
          <a:p>
            <a:r>
              <a:rPr lang="en-US" cap="none" dirty="0"/>
              <a:t>Decisions – Boolean / Branching</a:t>
            </a:r>
          </a:p>
        </p:txBody>
      </p:sp>
      <p:sp>
        <p:nvSpPr>
          <p:cNvPr id="32" name="Text Placeholder 2">
            <a:extLst>
              <a:ext uri="{FF2B5EF4-FFF2-40B4-BE49-F238E27FC236}">
                <a16:creationId xmlns:a16="http://schemas.microsoft.com/office/drawing/2014/main" id="{866F01E2-C950-4149-A033-EA5A4ECDF648}"/>
              </a:ext>
            </a:extLst>
          </p:cNvPr>
          <p:cNvSpPr>
            <a:spLocks noGrp="1"/>
          </p:cNvSpPr>
          <p:nvPr>
            <p:ph type="body" sz="quarter" idx="18"/>
          </p:nvPr>
        </p:nvSpPr>
        <p:spPr>
          <a:xfrm>
            <a:off x="1012317" y="2055166"/>
            <a:ext cx="2646362" cy="2602000"/>
          </a:xfrm>
        </p:spPr>
        <p:txBody>
          <a:bodyPr>
            <a:normAutofit fontScale="92500" lnSpcReduction="20000"/>
          </a:bodyPr>
          <a:lstStyle/>
          <a:p>
            <a:pPr marL="0" indent="0">
              <a:buNone/>
            </a:pPr>
            <a:r>
              <a:rPr lang="en-US" dirty="0"/>
              <a:t>If (x == 1) text = “yes”;</a:t>
            </a:r>
          </a:p>
          <a:p>
            <a:pPr marL="0" indent="0">
              <a:buNone/>
            </a:pPr>
            <a:endParaRPr lang="en-US" dirty="0"/>
          </a:p>
          <a:p>
            <a:pPr marL="0" indent="0">
              <a:buNone/>
            </a:pPr>
            <a:r>
              <a:rPr lang="en-US" dirty="0"/>
              <a:t>If (x == 1) {</a:t>
            </a:r>
          </a:p>
          <a:p>
            <a:pPr marL="0" indent="0">
              <a:buNone/>
            </a:pPr>
            <a:r>
              <a:rPr lang="en-US" dirty="0"/>
              <a:t>	text = “yes”;</a:t>
            </a:r>
          </a:p>
          <a:p>
            <a:pPr marL="0" indent="0">
              <a:buNone/>
            </a:pPr>
            <a:r>
              <a:rPr lang="en-US" dirty="0"/>
              <a:t>} else {</a:t>
            </a:r>
          </a:p>
          <a:p>
            <a:pPr marL="0" indent="0">
              <a:buNone/>
            </a:pPr>
            <a:r>
              <a:rPr lang="en-US" dirty="0"/>
              <a:t>	text = “no”;</a:t>
            </a:r>
          </a:p>
          <a:p>
            <a:pPr marL="0" indent="0">
              <a:buNone/>
            </a:pPr>
            <a:r>
              <a:rPr lang="en-US" dirty="0"/>
              <a:t>}</a:t>
            </a:r>
          </a:p>
          <a:p>
            <a:pPr marL="0" indent="0">
              <a:buNone/>
            </a:pPr>
            <a:endParaRPr lang="en-US" dirty="0"/>
          </a:p>
          <a:p>
            <a:pPr marL="0" indent="0">
              <a:buNone/>
            </a:pPr>
            <a:r>
              <a:rPr lang="en-US" dirty="0"/>
              <a:t> </a:t>
            </a:r>
          </a:p>
          <a:p>
            <a:pPr marL="0" indent="0">
              <a:buNone/>
            </a:pPr>
            <a:endParaRPr lang="en-US" dirty="0"/>
          </a:p>
          <a:p>
            <a:pPr marL="0" indent="0">
              <a:buNone/>
            </a:pPr>
            <a:endParaRPr lang="en-US" dirty="0"/>
          </a:p>
        </p:txBody>
      </p:sp>
      <p:sp>
        <p:nvSpPr>
          <p:cNvPr id="33" name="Text Placeholder 2">
            <a:extLst>
              <a:ext uri="{FF2B5EF4-FFF2-40B4-BE49-F238E27FC236}">
                <a16:creationId xmlns:a16="http://schemas.microsoft.com/office/drawing/2014/main" id="{63874038-4F99-4319-9C68-8BF21438EA0F}"/>
              </a:ext>
            </a:extLst>
          </p:cNvPr>
          <p:cNvSpPr txBox="1">
            <a:spLocks/>
          </p:cNvSpPr>
          <p:nvPr/>
        </p:nvSpPr>
        <p:spPr>
          <a:xfrm>
            <a:off x="5294765" y="1941791"/>
            <a:ext cx="2646362" cy="2965450"/>
          </a:xfrm>
          <a:prstGeom prst="rect">
            <a:avLst/>
          </a:prstGeom>
        </p:spPr>
        <p:txBody>
          <a:bodyPr vert="horz" lIns="91440" tIns="45720" rIns="91440" bIns="45720" numCol="1" rtlCol="0">
            <a:normAutofit fontScale="92500" lnSpcReduction="20000"/>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800" kern="1200" baseline="0">
                <a:solidFill>
                  <a:schemeClr val="accent2"/>
                </a:solidFill>
                <a:latin typeface="+mn-lt"/>
                <a:ea typeface="+mn-ea"/>
                <a:cs typeface="+mn-cs"/>
              </a:defRPr>
            </a:lvl1pPr>
            <a:lvl2pPr marL="447675" indent="-180975"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2pPr>
            <a:lvl3pPr marL="809625" indent="-180975" algn="l" defTabSz="914400" rtl="0" eaLnBrk="1" latinLnBrk="0" hangingPunct="1">
              <a:spcBef>
                <a:spcPct val="20000"/>
              </a:spcBef>
              <a:buFont typeface="Wingdings" panose="05000000000000000000" pitchFamily="2" charset="2"/>
              <a:buChar char="§"/>
              <a:tabLst>
                <a:tab pos="180000" algn="l"/>
                <a:tab pos="360000" algn="l"/>
                <a:tab pos="540000" algn="l"/>
                <a:tab pos="720000" algn="l"/>
              </a:tabLst>
              <a:defRPr sz="1800" kern="1200">
                <a:solidFill>
                  <a:schemeClr val="accent2"/>
                </a:solidFill>
                <a:latin typeface="+mn-lt"/>
                <a:ea typeface="+mn-ea"/>
                <a:cs typeface="+mn-cs"/>
              </a:defRPr>
            </a:lvl3pPr>
            <a:lvl4pPr marL="1162050" indent="-171450"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4pPr>
            <a:lvl5pPr marL="1524000" indent="-180975" algn="l" defTabSz="914400" rtl="0" eaLnBrk="1" latinLnBrk="0" hangingPunct="1">
              <a:spcBef>
                <a:spcPct val="20000"/>
              </a:spcBef>
              <a:buFont typeface="Arial" panose="020B0604020202020204" pitchFamily="34" charset="0"/>
              <a:buChar char="•"/>
              <a:defRPr sz="1300" kern="1200">
                <a:solidFill>
                  <a:schemeClr val="accent2"/>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dirty="0"/>
              <a:t>switch (x) {</a:t>
            </a:r>
          </a:p>
          <a:p>
            <a:pPr marL="0" indent="0">
              <a:buFont typeface="Arial" panose="020B0604020202020204" pitchFamily="34" charset="0"/>
              <a:buNone/>
            </a:pPr>
            <a:r>
              <a:rPr lang="en-US" dirty="0"/>
              <a:t>	case 1:</a:t>
            </a:r>
          </a:p>
          <a:p>
            <a:pPr marL="0" indent="0">
              <a:buFont typeface="Arial" panose="020B0604020202020204" pitchFamily="34" charset="0"/>
              <a:buNone/>
            </a:pPr>
            <a:r>
              <a:rPr lang="en-US" dirty="0"/>
              <a:t>		text = “yes”;</a:t>
            </a:r>
          </a:p>
          <a:p>
            <a:pPr marL="0" indent="0">
              <a:buFont typeface="Arial" panose="020B0604020202020204" pitchFamily="34" charset="0"/>
              <a:buNone/>
            </a:pPr>
            <a:r>
              <a:rPr lang="en-US" dirty="0"/>
              <a:t>		break;</a:t>
            </a:r>
          </a:p>
          <a:p>
            <a:pPr marL="0" indent="0">
              <a:buFont typeface="Arial" panose="020B0604020202020204" pitchFamily="34" charset="0"/>
              <a:buNone/>
            </a:pPr>
            <a:r>
              <a:rPr lang="en-US" dirty="0"/>
              <a:t>	case 2:</a:t>
            </a:r>
          </a:p>
          <a:p>
            <a:pPr marL="0" indent="0">
              <a:buFont typeface="Arial" panose="020B0604020202020204" pitchFamily="34" charset="0"/>
              <a:buNone/>
            </a:pPr>
            <a:r>
              <a:rPr lang="en-US" dirty="0"/>
              <a:t>		text = “maybe”;</a:t>
            </a:r>
          </a:p>
          <a:p>
            <a:pPr marL="0" indent="0">
              <a:buNone/>
            </a:pPr>
            <a:r>
              <a:rPr lang="en-US" dirty="0"/>
              <a:t>		break;</a:t>
            </a:r>
          </a:p>
          <a:p>
            <a:pPr marL="0" indent="0">
              <a:buFont typeface="Arial" panose="020B0604020202020204" pitchFamily="34" charset="0"/>
              <a:buNone/>
            </a:pPr>
            <a:r>
              <a:rPr lang="en-US" dirty="0"/>
              <a:t>	case 3:</a:t>
            </a:r>
          </a:p>
          <a:p>
            <a:pPr marL="0" indent="0">
              <a:buFont typeface="Arial" panose="020B0604020202020204" pitchFamily="34" charset="0"/>
              <a:buNone/>
            </a:pPr>
            <a:r>
              <a:rPr lang="en-US" dirty="0"/>
              <a:t>		text = “no”;</a:t>
            </a:r>
          </a:p>
          <a:p>
            <a:pPr marL="0" indent="0">
              <a:buNone/>
            </a:pPr>
            <a:r>
              <a:rPr lang="en-US" dirty="0"/>
              <a:t>		</a:t>
            </a:r>
            <a:r>
              <a:rPr lang="en-US" dirty="0">
                <a:solidFill>
                  <a:schemeClr val="bg1">
                    <a:lumMod val="75000"/>
                  </a:schemeClr>
                </a:solidFill>
              </a:rPr>
              <a:t>break;</a:t>
            </a:r>
          </a:p>
          <a:p>
            <a:pPr marL="0" indent="0">
              <a:buFont typeface="Arial" panose="020B0604020202020204" pitchFamily="34" charset="0"/>
              <a:buNone/>
            </a:pPr>
            <a:r>
              <a:rPr lang="en-US" dirty="0"/>
              <a:t>}</a:t>
            </a:r>
          </a:p>
          <a:p>
            <a:pPr marL="0" indent="0">
              <a:buFont typeface="Arial" panose="020B0604020202020204" pitchFamily="34" charset="0"/>
              <a:buNone/>
            </a:pPr>
            <a:endParaRPr lang="en-US" dirty="0"/>
          </a:p>
        </p:txBody>
      </p:sp>
      <p:cxnSp>
        <p:nvCxnSpPr>
          <p:cNvPr id="34" name="Straight Connector 33">
            <a:extLst>
              <a:ext uri="{FF2B5EF4-FFF2-40B4-BE49-F238E27FC236}">
                <a16:creationId xmlns:a16="http://schemas.microsoft.com/office/drawing/2014/main" id="{BCE818D3-F2A6-40BE-AB94-A488480DF431}"/>
              </a:ext>
            </a:extLst>
          </p:cNvPr>
          <p:cNvCxnSpPr>
            <a:cxnSpLocks/>
          </p:cNvCxnSpPr>
          <p:nvPr/>
        </p:nvCxnSpPr>
        <p:spPr>
          <a:xfrm>
            <a:off x="4450911" y="1941791"/>
            <a:ext cx="0" cy="296545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36911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a:t>11055 </a:t>
            </a:r>
            <a:r>
              <a:rPr lang="en-US" dirty="0" err="1"/>
              <a:t>PfD</a:t>
            </a:r>
            <a:endParaRPr lang="en-US" dirty="0"/>
          </a:p>
        </p:txBody>
      </p:sp>
      <p:sp>
        <p:nvSpPr>
          <p:cNvPr id="3" name="Text Placeholder 2"/>
          <p:cNvSpPr>
            <a:spLocks noGrp="1"/>
          </p:cNvSpPr>
          <p:nvPr>
            <p:ph type="body" sz="quarter" idx="15"/>
          </p:nvPr>
        </p:nvSpPr>
        <p:spPr/>
        <p:txBody>
          <a:bodyPr/>
          <a:lstStyle/>
          <a:p>
            <a:r>
              <a:rPr lang="en-US" dirty="0"/>
              <a:t>28/10/19 – S2W13</a:t>
            </a:r>
          </a:p>
        </p:txBody>
      </p:sp>
      <p:sp>
        <p:nvSpPr>
          <p:cNvPr id="6" name="Text Placeholder 5"/>
          <p:cNvSpPr>
            <a:spLocks noGrp="1"/>
          </p:cNvSpPr>
          <p:nvPr>
            <p:ph type="body" sz="quarter" idx="16"/>
          </p:nvPr>
        </p:nvSpPr>
        <p:spPr>
          <a:xfrm>
            <a:off x="477838" y="1145441"/>
            <a:ext cx="8103751" cy="381544"/>
          </a:xfrm>
        </p:spPr>
        <p:txBody>
          <a:bodyPr/>
          <a:lstStyle/>
          <a:p>
            <a:r>
              <a:rPr lang="en-US" cap="none" dirty="0"/>
              <a:t>Repetition – </a:t>
            </a:r>
            <a:r>
              <a:rPr lang="en-US" sz="2400" cap="none" dirty="0"/>
              <a:t>While Loop / Do While Loop / For Loop </a:t>
            </a:r>
            <a:endParaRPr lang="en-US" cap="none" dirty="0"/>
          </a:p>
        </p:txBody>
      </p:sp>
      <p:sp>
        <p:nvSpPr>
          <p:cNvPr id="60" name="Text Placeholder 2">
            <a:extLst>
              <a:ext uri="{FF2B5EF4-FFF2-40B4-BE49-F238E27FC236}">
                <a16:creationId xmlns:a16="http://schemas.microsoft.com/office/drawing/2014/main" id="{3F5F103E-E405-4B1D-AA9A-FF98BE65604C}"/>
              </a:ext>
            </a:extLst>
          </p:cNvPr>
          <p:cNvSpPr>
            <a:spLocks noGrp="1"/>
          </p:cNvSpPr>
          <p:nvPr>
            <p:ph type="body" sz="quarter" idx="18"/>
          </p:nvPr>
        </p:nvSpPr>
        <p:spPr>
          <a:xfrm>
            <a:off x="477838" y="1719343"/>
            <a:ext cx="3154362" cy="1823957"/>
          </a:xfrm>
        </p:spPr>
        <p:txBody>
          <a:bodyPr>
            <a:normAutofit/>
          </a:bodyPr>
          <a:lstStyle/>
          <a:p>
            <a:pPr marL="0" indent="0">
              <a:buNone/>
            </a:pPr>
            <a:r>
              <a:rPr lang="en-US" dirty="0"/>
              <a:t>var </a:t>
            </a:r>
            <a:r>
              <a:rPr lang="en-US" dirty="0" err="1"/>
              <a:t>i</a:t>
            </a:r>
            <a:r>
              <a:rPr lang="en-US" dirty="0"/>
              <a:t> = 1;</a:t>
            </a:r>
          </a:p>
          <a:p>
            <a:pPr marL="0" indent="0">
              <a:buNone/>
            </a:pPr>
            <a:r>
              <a:rPr lang="en-US" dirty="0"/>
              <a:t>while (</a:t>
            </a:r>
            <a:r>
              <a:rPr lang="en-US" dirty="0" err="1"/>
              <a:t>i</a:t>
            </a:r>
            <a:r>
              <a:rPr lang="en-US" dirty="0"/>
              <a:t> &lt; 10) {</a:t>
            </a:r>
          </a:p>
          <a:p>
            <a:pPr marL="0" indent="0">
              <a:buNone/>
            </a:pPr>
            <a:r>
              <a:rPr lang="en-US" dirty="0"/>
              <a:t>	text += “The number is” + </a:t>
            </a:r>
            <a:r>
              <a:rPr lang="en-US" dirty="0" err="1"/>
              <a:t>i</a:t>
            </a:r>
            <a:r>
              <a:rPr lang="en-US" dirty="0"/>
              <a:t>;</a:t>
            </a:r>
          </a:p>
          <a:p>
            <a:pPr marL="0" indent="0">
              <a:buNone/>
            </a:pPr>
            <a:r>
              <a:rPr lang="en-US" dirty="0"/>
              <a:t>	</a:t>
            </a:r>
            <a:r>
              <a:rPr lang="en-US" dirty="0" err="1"/>
              <a:t>i</a:t>
            </a:r>
            <a:r>
              <a:rPr lang="en-US" dirty="0"/>
              <a:t>++;</a:t>
            </a:r>
          </a:p>
          <a:p>
            <a:pPr marL="0" indent="0">
              <a:buNone/>
            </a:pPr>
            <a:r>
              <a:rPr lang="en-US" dirty="0"/>
              <a:t>}</a:t>
            </a:r>
          </a:p>
          <a:p>
            <a:pPr marL="0" indent="0">
              <a:buNone/>
            </a:pPr>
            <a:endParaRPr lang="en-US" dirty="0"/>
          </a:p>
          <a:p>
            <a:pPr marL="0" indent="0">
              <a:buNone/>
            </a:pPr>
            <a:endParaRPr lang="en-US" dirty="0"/>
          </a:p>
        </p:txBody>
      </p:sp>
      <p:sp>
        <p:nvSpPr>
          <p:cNvPr id="61" name="Text Placeholder 2">
            <a:extLst>
              <a:ext uri="{FF2B5EF4-FFF2-40B4-BE49-F238E27FC236}">
                <a16:creationId xmlns:a16="http://schemas.microsoft.com/office/drawing/2014/main" id="{4E02670F-A3E3-4E0E-B1DE-A52F84351BC5}"/>
              </a:ext>
            </a:extLst>
          </p:cNvPr>
          <p:cNvSpPr txBox="1">
            <a:spLocks/>
          </p:cNvSpPr>
          <p:nvPr/>
        </p:nvSpPr>
        <p:spPr>
          <a:xfrm>
            <a:off x="4446588" y="1719343"/>
            <a:ext cx="3211512" cy="1823957"/>
          </a:xfrm>
          <a:prstGeom prst="rect">
            <a:avLst/>
          </a:prstGeom>
        </p:spPr>
        <p:txBody>
          <a:bodyPr vert="horz" lIns="91440" tIns="45720" rIns="91440" bIns="45720" numCol="1" rtlCol="0">
            <a:normAutofit/>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800" kern="1200" baseline="0">
                <a:solidFill>
                  <a:schemeClr val="accent2"/>
                </a:solidFill>
                <a:latin typeface="+mn-lt"/>
                <a:ea typeface="+mn-ea"/>
                <a:cs typeface="+mn-cs"/>
              </a:defRPr>
            </a:lvl1pPr>
            <a:lvl2pPr marL="447675" indent="-180975"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2pPr>
            <a:lvl3pPr marL="809625" indent="-180975" algn="l" defTabSz="914400" rtl="0" eaLnBrk="1" latinLnBrk="0" hangingPunct="1">
              <a:spcBef>
                <a:spcPct val="20000"/>
              </a:spcBef>
              <a:buFont typeface="Wingdings" panose="05000000000000000000" pitchFamily="2" charset="2"/>
              <a:buChar char="§"/>
              <a:tabLst>
                <a:tab pos="180000" algn="l"/>
                <a:tab pos="360000" algn="l"/>
                <a:tab pos="540000" algn="l"/>
                <a:tab pos="720000" algn="l"/>
              </a:tabLst>
              <a:defRPr sz="1800" kern="1200">
                <a:solidFill>
                  <a:schemeClr val="accent2"/>
                </a:solidFill>
                <a:latin typeface="+mn-lt"/>
                <a:ea typeface="+mn-ea"/>
                <a:cs typeface="+mn-cs"/>
              </a:defRPr>
            </a:lvl3pPr>
            <a:lvl4pPr marL="1162050" indent="-171450"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4pPr>
            <a:lvl5pPr marL="1524000" indent="-180975" algn="l" defTabSz="914400" rtl="0" eaLnBrk="1" latinLnBrk="0" hangingPunct="1">
              <a:spcBef>
                <a:spcPct val="20000"/>
              </a:spcBef>
              <a:buFont typeface="Arial" panose="020B0604020202020204" pitchFamily="34" charset="0"/>
              <a:buChar char="•"/>
              <a:defRPr sz="1300" kern="1200">
                <a:solidFill>
                  <a:schemeClr val="accent2"/>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dirty="0"/>
              <a:t>var </a:t>
            </a:r>
            <a:r>
              <a:rPr lang="en-US" dirty="0" err="1"/>
              <a:t>i</a:t>
            </a:r>
            <a:r>
              <a:rPr lang="en-US" dirty="0"/>
              <a:t> = 1;</a:t>
            </a:r>
          </a:p>
          <a:p>
            <a:pPr marL="0" indent="0">
              <a:buNone/>
            </a:pPr>
            <a:r>
              <a:rPr lang="en-US" dirty="0"/>
              <a:t>do {</a:t>
            </a:r>
          </a:p>
          <a:p>
            <a:pPr marL="0" indent="0">
              <a:buNone/>
            </a:pPr>
            <a:r>
              <a:rPr lang="en-US" dirty="0"/>
              <a:t>	text += “The number is” + </a:t>
            </a:r>
            <a:r>
              <a:rPr lang="en-US" dirty="0" err="1"/>
              <a:t>i</a:t>
            </a:r>
            <a:r>
              <a:rPr lang="en-US" dirty="0"/>
              <a:t>;</a:t>
            </a:r>
          </a:p>
          <a:p>
            <a:pPr marL="0" indent="0">
              <a:buNone/>
            </a:pPr>
            <a:r>
              <a:rPr lang="en-US" dirty="0"/>
              <a:t>	</a:t>
            </a:r>
            <a:r>
              <a:rPr lang="en-US" dirty="0" err="1"/>
              <a:t>i</a:t>
            </a:r>
            <a:r>
              <a:rPr lang="en-US" dirty="0"/>
              <a:t>++;</a:t>
            </a:r>
          </a:p>
          <a:p>
            <a:pPr marL="0" indent="0">
              <a:buNone/>
            </a:pPr>
            <a:r>
              <a:rPr lang="en-US" dirty="0"/>
              <a:t>} while (</a:t>
            </a:r>
            <a:r>
              <a:rPr lang="en-US" dirty="0" err="1"/>
              <a:t>i</a:t>
            </a:r>
            <a:r>
              <a:rPr lang="en-US" dirty="0"/>
              <a:t> &lt; 10);</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62" name="Text Placeholder 2">
            <a:extLst>
              <a:ext uri="{FF2B5EF4-FFF2-40B4-BE49-F238E27FC236}">
                <a16:creationId xmlns:a16="http://schemas.microsoft.com/office/drawing/2014/main" id="{32521988-3CDA-4DC6-B823-9FA0532F5DCD}"/>
              </a:ext>
            </a:extLst>
          </p:cNvPr>
          <p:cNvSpPr txBox="1">
            <a:spLocks/>
          </p:cNvSpPr>
          <p:nvPr/>
        </p:nvSpPr>
        <p:spPr>
          <a:xfrm>
            <a:off x="491617" y="3693082"/>
            <a:ext cx="3167062" cy="1093707"/>
          </a:xfrm>
          <a:prstGeom prst="rect">
            <a:avLst/>
          </a:prstGeom>
        </p:spPr>
        <p:txBody>
          <a:bodyPr vert="horz" lIns="91440" tIns="45720" rIns="91440" bIns="45720" numCol="1" rtlCol="0">
            <a:normAutofit/>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800" kern="1200" baseline="0">
                <a:solidFill>
                  <a:schemeClr val="accent2"/>
                </a:solidFill>
                <a:latin typeface="+mn-lt"/>
                <a:ea typeface="+mn-ea"/>
                <a:cs typeface="+mn-cs"/>
              </a:defRPr>
            </a:lvl1pPr>
            <a:lvl2pPr marL="447675" indent="-180975"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2pPr>
            <a:lvl3pPr marL="809625" indent="-180975" algn="l" defTabSz="914400" rtl="0" eaLnBrk="1" latinLnBrk="0" hangingPunct="1">
              <a:spcBef>
                <a:spcPct val="20000"/>
              </a:spcBef>
              <a:buFont typeface="Wingdings" panose="05000000000000000000" pitchFamily="2" charset="2"/>
              <a:buChar char="§"/>
              <a:tabLst>
                <a:tab pos="180000" algn="l"/>
                <a:tab pos="360000" algn="l"/>
                <a:tab pos="540000" algn="l"/>
                <a:tab pos="720000" algn="l"/>
              </a:tabLst>
              <a:defRPr sz="1800" kern="1200">
                <a:solidFill>
                  <a:schemeClr val="accent2"/>
                </a:solidFill>
                <a:latin typeface="+mn-lt"/>
                <a:ea typeface="+mn-ea"/>
                <a:cs typeface="+mn-cs"/>
              </a:defRPr>
            </a:lvl3pPr>
            <a:lvl4pPr marL="1162050" indent="-171450"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4pPr>
            <a:lvl5pPr marL="1524000" indent="-180975" algn="l" defTabSz="914400" rtl="0" eaLnBrk="1" latinLnBrk="0" hangingPunct="1">
              <a:spcBef>
                <a:spcPct val="20000"/>
              </a:spcBef>
              <a:buFont typeface="Arial" panose="020B0604020202020204" pitchFamily="34" charset="0"/>
              <a:buChar char="•"/>
              <a:defRPr sz="1300" kern="1200">
                <a:solidFill>
                  <a:schemeClr val="accent2"/>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a:t>for (var i = 1; i &lt; 10; i++) {</a:t>
            </a:r>
          </a:p>
          <a:p>
            <a:pPr marL="0" indent="0">
              <a:buFont typeface="Arial" panose="020B0604020202020204" pitchFamily="34" charset="0"/>
              <a:buNone/>
            </a:pPr>
            <a:r>
              <a:rPr lang="en-US"/>
              <a:t>	text += “The number is” + i;</a:t>
            </a:r>
          </a:p>
          <a:p>
            <a:pPr marL="0" indent="0">
              <a:buFont typeface="Arial" panose="020B0604020202020204" pitchFamily="34" charset="0"/>
              <a:buNone/>
            </a:pPr>
            <a:r>
              <a:rPr lang="en-US"/>
              <a:t>}</a:t>
            </a:r>
          </a:p>
          <a:p>
            <a:pPr marL="0" indent="0">
              <a:buFont typeface="Arial" panose="020B0604020202020204" pitchFamily="34" charset="0"/>
              <a:buNone/>
            </a:pPr>
            <a:endParaRPr lang="en-US" dirty="0"/>
          </a:p>
        </p:txBody>
      </p:sp>
      <p:cxnSp>
        <p:nvCxnSpPr>
          <p:cNvPr id="64" name="Straight Connector 63">
            <a:extLst>
              <a:ext uri="{FF2B5EF4-FFF2-40B4-BE49-F238E27FC236}">
                <a16:creationId xmlns:a16="http://schemas.microsoft.com/office/drawing/2014/main" id="{72984F14-9637-41B1-B493-5B085A5800AB}"/>
              </a:ext>
            </a:extLst>
          </p:cNvPr>
          <p:cNvCxnSpPr>
            <a:cxnSpLocks/>
          </p:cNvCxnSpPr>
          <p:nvPr/>
        </p:nvCxnSpPr>
        <p:spPr>
          <a:xfrm>
            <a:off x="4158811" y="1770341"/>
            <a:ext cx="0" cy="296545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7D39CE0-FCC7-493A-AA13-395770D37424}"/>
              </a:ext>
            </a:extLst>
          </p:cNvPr>
          <p:cNvCxnSpPr>
            <a:cxnSpLocks/>
          </p:cNvCxnSpPr>
          <p:nvPr/>
        </p:nvCxnSpPr>
        <p:spPr>
          <a:xfrm>
            <a:off x="491617" y="3600450"/>
            <a:ext cx="335648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10840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6"/>
          </p:nvPr>
        </p:nvSpPr>
        <p:spPr>
          <a:xfrm>
            <a:off x="468503" y="1140084"/>
            <a:ext cx="8103751" cy="381544"/>
          </a:xfrm>
        </p:spPr>
        <p:txBody>
          <a:bodyPr/>
          <a:lstStyle/>
          <a:p>
            <a:r>
              <a:rPr lang="en-US" sz="2800" cap="none" dirty="0"/>
              <a:t>Arrays</a:t>
            </a:r>
          </a:p>
        </p:txBody>
      </p:sp>
      <p:sp>
        <p:nvSpPr>
          <p:cNvPr id="7" name="Text Placeholder 6"/>
          <p:cNvSpPr>
            <a:spLocks noGrp="1"/>
          </p:cNvSpPr>
          <p:nvPr>
            <p:ph type="body" sz="quarter" idx="14"/>
          </p:nvPr>
        </p:nvSpPr>
        <p:spPr/>
        <p:txBody>
          <a:bodyPr/>
          <a:lstStyle/>
          <a:p>
            <a:r>
              <a:rPr lang="en-US" dirty="0"/>
              <a:t>11055 </a:t>
            </a:r>
            <a:r>
              <a:rPr lang="en-US" dirty="0" err="1"/>
              <a:t>PfD</a:t>
            </a:r>
            <a:endParaRPr lang="en-US" dirty="0"/>
          </a:p>
        </p:txBody>
      </p:sp>
      <p:sp>
        <p:nvSpPr>
          <p:cNvPr id="8" name="Text Placeholder 7"/>
          <p:cNvSpPr>
            <a:spLocks noGrp="1"/>
          </p:cNvSpPr>
          <p:nvPr>
            <p:ph type="body" sz="quarter" idx="15"/>
          </p:nvPr>
        </p:nvSpPr>
        <p:spPr/>
        <p:txBody>
          <a:bodyPr/>
          <a:lstStyle/>
          <a:p>
            <a:r>
              <a:rPr lang="en-US" dirty="0"/>
              <a:t>28/10/19 – S2W13</a:t>
            </a:r>
          </a:p>
        </p:txBody>
      </p:sp>
      <p:sp>
        <p:nvSpPr>
          <p:cNvPr id="2" name="Rectangle 1">
            <a:extLst>
              <a:ext uri="{FF2B5EF4-FFF2-40B4-BE49-F238E27FC236}">
                <a16:creationId xmlns:a16="http://schemas.microsoft.com/office/drawing/2014/main" id="{8103FB49-6394-4236-BE14-0E0C0B2CF8FF}"/>
              </a:ext>
            </a:extLst>
          </p:cNvPr>
          <p:cNvSpPr/>
          <p:nvPr/>
        </p:nvSpPr>
        <p:spPr>
          <a:xfrm>
            <a:off x="468503" y="2387880"/>
            <a:ext cx="3976497" cy="923330"/>
          </a:xfrm>
          <a:prstGeom prst="rect">
            <a:avLst/>
          </a:prstGeom>
        </p:spPr>
        <p:txBody>
          <a:bodyPr wrap="square">
            <a:spAutoFit/>
          </a:bodyPr>
          <a:lstStyle/>
          <a:p>
            <a:r>
              <a:rPr lang="en-US" dirty="0"/>
              <a:t>var </a:t>
            </a:r>
            <a:r>
              <a:rPr lang="en-US" dirty="0" err="1"/>
              <a:t>student_names</a:t>
            </a:r>
            <a:r>
              <a:rPr lang="en-US" dirty="0"/>
              <a:t> = [“</a:t>
            </a:r>
            <a:r>
              <a:rPr lang="en-US" dirty="0" err="1"/>
              <a:t>Simon”,“Jimmy</a:t>
            </a:r>
            <a:r>
              <a:rPr lang="en-US" dirty="0"/>
              <a:t>”];</a:t>
            </a:r>
          </a:p>
          <a:p>
            <a:endParaRPr lang="en-US" dirty="0"/>
          </a:p>
          <a:p>
            <a:r>
              <a:rPr lang="en-US" dirty="0" err="1"/>
              <a:t>document.write</a:t>
            </a:r>
            <a:r>
              <a:rPr lang="en-US" dirty="0"/>
              <a:t>(</a:t>
            </a:r>
            <a:r>
              <a:rPr lang="en-US" dirty="0" err="1"/>
              <a:t>student_names</a:t>
            </a:r>
            <a:r>
              <a:rPr lang="en-US" dirty="0"/>
              <a:t>[0]);</a:t>
            </a:r>
          </a:p>
        </p:txBody>
      </p:sp>
      <p:sp>
        <p:nvSpPr>
          <p:cNvPr id="3" name="Rectangle 2">
            <a:extLst>
              <a:ext uri="{FF2B5EF4-FFF2-40B4-BE49-F238E27FC236}">
                <a16:creationId xmlns:a16="http://schemas.microsoft.com/office/drawing/2014/main" id="{778A6376-26EC-41AE-A750-19E8C9E4C589}"/>
              </a:ext>
            </a:extLst>
          </p:cNvPr>
          <p:cNvSpPr/>
          <p:nvPr/>
        </p:nvSpPr>
        <p:spPr>
          <a:xfrm>
            <a:off x="4861306" y="2249380"/>
            <a:ext cx="3975100" cy="1754326"/>
          </a:xfrm>
          <a:prstGeom prst="rect">
            <a:avLst/>
          </a:prstGeom>
        </p:spPr>
        <p:txBody>
          <a:bodyPr wrap="square">
            <a:spAutoFit/>
          </a:bodyPr>
          <a:lstStyle/>
          <a:p>
            <a:r>
              <a:rPr lang="en-US" dirty="0"/>
              <a:t>A group variable that holds the same type of variable and can be accessed using a number reference from a start position of 0</a:t>
            </a:r>
          </a:p>
          <a:p>
            <a:endParaRPr lang="en-US" dirty="0"/>
          </a:p>
          <a:p>
            <a:r>
              <a:rPr lang="en-US" dirty="0"/>
              <a:t>Uses [] square brackets</a:t>
            </a:r>
            <a:endParaRPr lang="en-AU" dirty="0"/>
          </a:p>
        </p:txBody>
      </p:sp>
      <p:cxnSp>
        <p:nvCxnSpPr>
          <p:cNvPr id="10" name="Straight Connector 9">
            <a:extLst>
              <a:ext uri="{FF2B5EF4-FFF2-40B4-BE49-F238E27FC236}">
                <a16:creationId xmlns:a16="http://schemas.microsoft.com/office/drawing/2014/main" id="{6DAA293C-FD11-407A-9ED1-87468063ADC4}"/>
              </a:ext>
            </a:extLst>
          </p:cNvPr>
          <p:cNvCxnSpPr/>
          <p:nvPr/>
        </p:nvCxnSpPr>
        <p:spPr>
          <a:xfrm>
            <a:off x="4520378" y="1746250"/>
            <a:ext cx="51622" cy="296545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B4FD8B3C-9361-4D9A-9888-C35267FFC111}"/>
              </a:ext>
            </a:extLst>
          </p:cNvPr>
          <p:cNvSpPr/>
          <p:nvPr/>
        </p:nvSpPr>
        <p:spPr>
          <a:xfrm>
            <a:off x="468503" y="3531131"/>
            <a:ext cx="3676650" cy="1200329"/>
          </a:xfrm>
          <a:prstGeom prst="rect">
            <a:avLst/>
          </a:prstGeom>
        </p:spPr>
        <p:txBody>
          <a:bodyPr wrap="square">
            <a:spAutoFit/>
          </a:bodyPr>
          <a:lstStyle/>
          <a:p>
            <a:r>
              <a:rPr lang="en-US" dirty="0"/>
              <a:t>Has built in capability like</a:t>
            </a:r>
          </a:p>
          <a:p>
            <a:endParaRPr lang="en-US" i="1" dirty="0"/>
          </a:p>
          <a:p>
            <a:r>
              <a:rPr lang="en-US" i="1" dirty="0" err="1">
                <a:solidFill>
                  <a:schemeClr val="accent1"/>
                </a:solidFill>
              </a:rPr>
              <a:t>student_names.length</a:t>
            </a:r>
            <a:r>
              <a:rPr lang="en-US" i="1" dirty="0">
                <a:solidFill>
                  <a:schemeClr val="accent1"/>
                </a:solidFill>
              </a:rPr>
              <a:t> </a:t>
            </a:r>
            <a:r>
              <a:rPr lang="en-US" dirty="0"/>
              <a:t>will return the number of elements in the array</a:t>
            </a:r>
          </a:p>
        </p:txBody>
      </p:sp>
    </p:spTree>
    <p:extLst>
      <p:ext uri="{BB962C8B-B14F-4D97-AF65-F5344CB8AC3E}">
        <p14:creationId xmlns:p14="http://schemas.microsoft.com/office/powerpoint/2010/main" val="10653680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6"/>
          </p:nvPr>
        </p:nvSpPr>
        <p:spPr>
          <a:xfrm>
            <a:off x="468503" y="1140084"/>
            <a:ext cx="8103751" cy="381544"/>
          </a:xfrm>
        </p:spPr>
        <p:txBody>
          <a:bodyPr/>
          <a:lstStyle/>
          <a:p>
            <a:r>
              <a:rPr lang="en-US" sz="2800" cap="none" dirty="0"/>
              <a:t>Functions</a:t>
            </a:r>
          </a:p>
        </p:txBody>
      </p:sp>
      <p:sp>
        <p:nvSpPr>
          <p:cNvPr id="7" name="Text Placeholder 6"/>
          <p:cNvSpPr>
            <a:spLocks noGrp="1"/>
          </p:cNvSpPr>
          <p:nvPr>
            <p:ph type="body" sz="quarter" idx="14"/>
          </p:nvPr>
        </p:nvSpPr>
        <p:spPr/>
        <p:txBody>
          <a:bodyPr/>
          <a:lstStyle/>
          <a:p>
            <a:r>
              <a:rPr lang="en-US" dirty="0"/>
              <a:t>11055 </a:t>
            </a:r>
            <a:r>
              <a:rPr lang="en-US" dirty="0" err="1"/>
              <a:t>PfD</a:t>
            </a:r>
            <a:endParaRPr lang="en-US" dirty="0"/>
          </a:p>
        </p:txBody>
      </p:sp>
      <p:sp>
        <p:nvSpPr>
          <p:cNvPr id="8" name="Text Placeholder 7"/>
          <p:cNvSpPr>
            <a:spLocks noGrp="1"/>
          </p:cNvSpPr>
          <p:nvPr>
            <p:ph type="body" sz="quarter" idx="15"/>
          </p:nvPr>
        </p:nvSpPr>
        <p:spPr/>
        <p:txBody>
          <a:bodyPr/>
          <a:lstStyle/>
          <a:p>
            <a:r>
              <a:rPr lang="en-US" dirty="0"/>
              <a:t>28/10/19 – S2W13</a:t>
            </a:r>
          </a:p>
        </p:txBody>
      </p:sp>
      <p:cxnSp>
        <p:nvCxnSpPr>
          <p:cNvPr id="10" name="Straight Connector 9">
            <a:extLst>
              <a:ext uri="{FF2B5EF4-FFF2-40B4-BE49-F238E27FC236}">
                <a16:creationId xmlns:a16="http://schemas.microsoft.com/office/drawing/2014/main" id="{6DAA293C-FD11-407A-9ED1-87468063ADC4}"/>
              </a:ext>
            </a:extLst>
          </p:cNvPr>
          <p:cNvCxnSpPr>
            <a:cxnSpLocks/>
          </p:cNvCxnSpPr>
          <p:nvPr/>
        </p:nvCxnSpPr>
        <p:spPr>
          <a:xfrm>
            <a:off x="4520378" y="1746250"/>
            <a:ext cx="0" cy="296545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 Placeholder 2">
            <a:extLst>
              <a:ext uri="{FF2B5EF4-FFF2-40B4-BE49-F238E27FC236}">
                <a16:creationId xmlns:a16="http://schemas.microsoft.com/office/drawing/2014/main" id="{6991B8A0-B0AF-47F7-987E-0EC487951F5E}"/>
              </a:ext>
            </a:extLst>
          </p:cNvPr>
          <p:cNvSpPr txBox="1">
            <a:spLocks/>
          </p:cNvSpPr>
          <p:nvPr/>
        </p:nvSpPr>
        <p:spPr>
          <a:xfrm>
            <a:off x="4860734" y="1644254"/>
            <a:ext cx="3978461" cy="3067446"/>
          </a:xfrm>
          <a:prstGeom prst="rect">
            <a:avLst/>
          </a:prstGeom>
        </p:spPr>
        <p:txBody>
          <a:bodyPr vert="horz" lIns="91440" tIns="45720" rIns="91440" bIns="45720" numCol="1" rtlCol="0">
            <a:normAutofit/>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800" kern="1200" baseline="0">
                <a:solidFill>
                  <a:schemeClr val="accent2"/>
                </a:solidFill>
                <a:latin typeface="+mn-lt"/>
                <a:ea typeface="+mn-ea"/>
                <a:cs typeface="+mn-cs"/>
              </a:defRPr>
            </a:lvl1pPr>
            <a:lvl2pPr marL="447675" indent="-180975"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2pPr>
            <a:lvl3pPr marL="809625" indent="-180975" algn="l" defTabSz="914400" rtl="0" eaLnBrk="1" latinLnBrk="0" hangingPunct="1">
              <a:spcBef>
                <a:spcPct val="20000"/>
              </a:spcBef>
              <a:buFont typeface="Wingdings" panose="05000000000000000000" pitchFamily="2" charset="2"/>
              <a:buChar char="§"/>
              <a:tabLst>
                <a:tab pos="180000" algn="l"/>
                <a:tab pos="360000" algn="l"/>
                <a:tab pos="540000" algn="l"/>
                <a:tab pos="720000" algn="l"/>
              </a:tabLst>
              <a:defRPr sz="1800" kern="1200">
                <a:solidFill>
                  <a:schemeClr val="accent2"/>
                </a:solidFill>
                <a:latin typeface="+mn-lt"/>
                <a:ea typeface="+mn-ea"/>
                <a:cs typeface="+mn-cs"/>
              </a:defRPr>
            </a:lvl3pPr>
            <a:lvl4pPr marL="1162050" indent="-171450"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4pPr>
            <a:lvl5pPr marL="1524000" indent="-180975" algn="l" defTabSz="914400" rtl="0" eaLnBrk="1" latinLnBrk="0" hangingPunct="1">
              <a:spcBef>
                <a:spcPct val="20000"/>
              </a:spcBef>
              <a:buFont typeface="Arial" panose="020B0604020202020204" pitchFamily="34" charset="0"/>
              <a:buChar char="•"/>
              <a:defRPr sz="1300" kern="1200">
                <a:solidFill>
                  <a:schemeClr val="accent2"/>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dirty="0"/>
              <a:t>Functions allow you to remove duplication from your code, moving pieces of functionality into reusable pieces that you can call over and over.</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Many functions for common things are already built into JavaScript, you just need to find them</a:t>
            </a:r>
          </a:p>
        </p:txBody>
      </p:sp>
      <p:sp>
        <p:nvSpPr>
          <p:cNvPr id="14" name="Rectangle 13">
            <a:extLst>
              <a:ext uri="{FF2B5EF4-FFF2-40B4-BE49-F238E27FC236}">
                <a16:creationId xmlns:a16="http://schemas.microsoft.com/office/drawing/2014/main" id="{F9676189-131B-40F6-B63C-96ADE456A2C6}"/>
              </a:ext>
            </a:extLst>
          </p:cNvPr>
          <p:cNvSpPr/>
          <p:nvPr/>
        </p:nvSpPr>
        <p:spPr>
          <a:xfrm>
            <a:off x="468502" y="1805037"/>
            <a:ext cx="4051873" cy="1600438"/>
          </a:xfrm>
          <a:prstGeom prst="rect">
            <a:avLst/>
          </a:prstGeom>
        </p:spPr>
        <p:txBody>
          <a:bodyPr wrap="square">
            <a:spAutoFit/>
          </a:bodyPr>
          <a:lstStyle/>
          <a:p>
            <a:r>
              <a:rPr lang="en-US" sz="1400" dirty="0">
                <a:latin typeface="Courier New" panose="02070309020205020404" pitchFamily="49" charset="0"/>
                <a:cs typeface="Courier New" panose="02070309020205020404" pitchFamily="49" charset="0"/>
              </a:rPr>
              <a:t>function product(number1, number2) {</a:t>
            </a:r>
          </a:p>
          <a:p>
            <a:pPr lvl="1"/>
            <a:r>
              <a:rPr lang="en-US" sz="1400" dirty="0">
                <a:latin typeface="Courier New" panose="02070309020205020404" pitchFamily="49" charset="0"/>
                <a:cs typeface="Courier New" panose="02070309020205020404" pitchFamily="49" charset="0"/>
              </a:rPr>
              <a:t>return number1 * number2;</a:t>
            </a:r>
          </a:p>
          <a:p>
            <a:r>
              <a:rPr lang="en-US" sz="1400" dirty="0">
                <a:latin typeface="Courier New" panose="02070309020205020404" pitchFamily="49" charset="0"/>
                <a:cs typeface="Courier New" panose="02070309020205020404" pitchFamily="49" charset="0"/>
              </a:rPr>
              <a:t>}</a:t>
            </a:r>
          </a:p>
          <a:p>
            <a:endParaRPr lang="en-US" sz="1400" dirty="0"/>
          </a:p>
          <a:p>
            <a:r>
              <a:rPr lang="en-US" sz="1400" dirty="0"/>
              <a:t>You can use this by </a:t>
            </a:r>
          </a:p>
          <a:p>
            <a:endParaRPr lang="en-US" sz="1400" dirty="0"/>
          </a:p>
          <a:p>
            <a:r>
              <a:rPr lang="en-US" sz="1400" dirty="0">
                <a:latin typeface="Courier New" panose="02070309020205020404" pitchFamily="49" charset="0"/>
                <a:cs typeface="Courier New" panose="02070309020205020404" pitchFamily="49" charset="0"/>
              </a:rPr>
              <a:t>var </a:t>
            </a:r>
            <a:r>
              <a:rPr lang="en-US" sz="1400" dirty="0" err="1">
                <a:latin typeface="Courier New" panose="02070309020205020404" pitchFamily="49" charset="0"/>
                <a:cs typeface="Courier New" panose="02070309020205020404" pitchFamily="49" charset="0"/>
              </a:rPr>
              <a:t>newProduct</a:t>
            </a:r>
            <a:r>
              <a:rPr lang="en-US" sz="1400" dirty="0">
                <a:latin typeface="Courier New" panose="02070309020205020404" pitchFamily="49" charset="0"/>
                <a:cs typeface="Courier New" panose="02070309020205020404" pitchFamily="49" charset="0"/>
              </a:rPr>
              <a:t> = product(12, 3);</a:t>
            </a:r>
          </a:p>
        </p:txBody>
      </p:sp>
    </p:spTree>
    <p:extLst>
      <p:ext uri="{BB962C8B-B14F-4D97-AF65-F5344CB8AC3E}">
        <p14:creationId xmlns:p14="http://schemas.microsoft.com/office/powerpoint/2010/main" val="1862156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8"/>
          </p:nvPr>
        </p:nvSpPr>
        <p:spPr>
          <a:xfrm>
            <a:off x="468503" y="2364159"/>
            <a:ext cx="8089895" cy="2128634"/>
          </a:xfrm>
        </p:spPr>
        <p:txBody>
          <a:bodyPr>
            <a:normAutofit lnSpcReduction="10000"/>
          </a:bodyPr>
          <a:lstStyle/>
          <a:p>
            <a:r>
              <a:rPr lang="en-AU" dirty="0"/>
              <a:t>Identify and critique various programming languages and how they can be utilised within the field of design;</a:t>
            </a:r>
          </a:p>
          <a:p>
            <a:endParaRPr lang="en-AU" dirty="0"/>
          </a:p>
          <a:p>
            <a:r>
              <a:rPr lang="en-AU" dirty="0"/>
              <a:t>Analyse and apply computer programming techniques through the use of features including loops, variables, functions and objects; and</a:t>
            </a:r>
          </a:p>
          <a:p>
            <a:endParaRPr lang="en-AU" dirty="0"/>
          </a:p>
          <a:p>
            <a:r>
              <a:rPr lang="en-AU" dirty="0"/>
              <a:t>Create engaging interactive media for different various contexts.</a:t>
            </a:r>
          </a:p>
          <a:p>
            <a:endParaRPr lang="en-US" dirty="0"/>
          </a:p>
        </p:txBody>
      </p:sp>
      <p:sp>
        <p:nvSpPr>
          <p:cNvPr id="4" name="Text Placeholder 3"/>
          <p:cNvSpPr>
            <a:spLocks noGrp="1"/>
          </p:cNvSpPr>
          <p:nvPr>
            <p:ph type="body" sz="quarter" idx="16"/>
          </p:nvPr>
        </p:nvSpPr>
        <p:spPr/>
        <p:txBody>
          <a:bodyPr/>
          <a:lstStyle/>
          <a:p>
            <a:r>
              <a:rPr lang="en-US" sz="2800" cap="none" dirty="0"/>
              <a:t>Why were we here?</a:t>
            </a:r>
          </a:p>
        </p:txBody>
      </p:sp>
      <p:sp>
        <p:nvSpPr>
          <p:cNvPr id="5" name="Text Placeholder 4"/>
          <p:cNvSpPr>
            <a:spLocks noGrp="1"/>
          </p:cNvSpPr>
          <p:nvPr>
            <p:ph type="body" sz="quarter" idx="17"/>
          </p:nvPr>
        </p:nvSpPr>
        <p:spPr/>
        <p:txBody>
          <a:bodyPr/>
          <a:lstStyle/>
          <a:p>
            <a:r>
              <a:rPr lang="en-US" dirty="0"/>
              <a:t>Course Objectives</a:t>
            </a:r>
          </a:p>
        </p:txBody>
      </p:sp>
      <p:sp>
        <p:nvSpPr>
          <p:cNvPr id="7" name="Text Placeholder 6"/>
          <p:cNvSpPr>
            <a:spLocks noGrp="1"/>
          </p:cNvSpPr>
          <p:nvPr>
            <p:ph type="body" sz="quarter" idx="14"/>
          </p:nvPr>
        </p:nvSpPr>
        <p:spPr/>
        <p:txBody>
          <a:bodyPr/>
          <a:lstStyle/>
          <a:p>
            <a:r>
              <a:rPr lang="en-US" dirty="0"/>
              <a:t>11055 </a:t>
            </a:r>
            <a:r>
              <a:rPr lang="en-US" dirty="0" err="1"/>
              <a:t>PfD</a:t>
            </a:r>
            <a:endParaRPr lang="en-US" dirty="0"/>
          </a:p>
        </p:txBody>
      </p:sp>
      <p:sp>
        <p:nvSpPr>
          <p:cNvPr id="8" name="Text Placeholder 7"/>
          <p:cNvSpPr>
            <a:spLocks noGrp="1"/>
          </p:cNvSpPr>
          <p:nvPr>
            <p:ph type="body" sz="quarter" idx="15"/>
          </p:nvPr>
        </p:nvSpPr>
        <p:spPr/>
        <p:txBody>
          <a:bodyPr/>
          <a:lstStyle/>
          <a:p>
            <a:r>
              <a:rPr lang="en-US" dirty="0"/>
              <a:t>28/10/19 – S2W13</a:t>
            </a:r>
          </a:p>
        </p:txBody>
      </p:sp>
      <p:sp>
        <p:nvSpPr>
          <p:cNvPr id="9" name="Text Placeholder 4">
            <a:extLst>
              <a:ext uri="{FF2B5EF4-FFF2-40B4-BE49-F238E27FC236}">
                <a16:creationId xmlns:a16="http://schemas.microsoft.com/office/drawing/2014/main" id="{F9EE0C73-B90D-4735-9ACA-18ABBC81EFC4}"/>
              </a:ext>
            </a:extLst>
          </p:cNvPr>
          <p:cNvSpPr txBox="1">
            <a:spLocks/>
          </p:cNvSpPr>
          <p:nvPr/>
        </p:nvSpPr>
        <p:spPr>
          <a:xfrm>
            <a:off x="5665789" y="4586857"/>
            <a:ext cx="3027361" cy="266137"/>
          </a:xfrm>
          <a:prstGeom prst="rect">
            <a:avLst/>
          </a:prstGeom>
        </p:spPr>
        <p:txBody>
          <a:bodyPr vert="horz" lIns="91440" tIns="45720" rIns="91440" bIns="45720" rtlCol="0">
            <a:noAutofit/>
          </a:bodyPr>
          <a:lstStyle>
            <a:lvl1pPr marL="0" indent="0" algn="l" defTabSz="914400" rtl="0" eaLnBrk="1" latinLnBrk="0" hangingPunct="1">
              <a:lnSpc>
                <a:spcPct val="70000"/>
              </a:lnSpc>
              <a:spcBef>
                <a:spcPct val="20000"/>
              </a:spcBef>
              <a:buFont typeface="Arial" panose="020B0604020202020204" pitchFamily="34" charset="0"/>
              <a:buNone/>
              <a:defRPr sz="2400" b="1" kern="1200" cap="none" baseline="0">
                <a:solidFill>
                  <a:schemeClr val="accent1"/>
                </a:solidFill>
                <a:latin typeface="+mj-lt"/>
                <a:ea typeface="+mn-ea"/>
                <a:cs typeface="+mn-cs"/>
              </a:defRPr>
            </a:lvl1pPr>
            <a:lvl2pPr marL="447675" indent="-180975" algn="l" defTabSz="914400" rtl="0" eaLnBrk="1" latinLnBrk="0" hangingPunct="1">
              <a:spcBef>
                <a:spcPct val="20000"/>
              </a:spcBef>
              <a:buFont typeface="Calibri" panose="020F0502020204030204" pitchFamily="34" charset="0"/>
              <a:buChar char="­"/>
              <a:defRPr sz="1300" kern="1200">
                <a:solidFill>
                  <a:schemeClr val="accent2"/>
                </a:solidFill>
                <a:latin typeface="+mn-lt"/>
                <a:ea typeface="+mn-ea"/>
                <a:cs typeface="+mn-cs"/>
              </a:defRPr>
            </a:lvl2pPr>
            <a:lvl3pPr marL="809625" indent="-180975" algn="l" defTabSz="914400" rtl="0" eaLnBrk="1" latinLnBrk="0" hangingPunct="1">
              <a:spcBef>
                <a:spcPct val="20000"/>
              </a:spcBef>
              <a:buFont typeface="Wingdings" panose="05000000000000000000" pitchFamily="2" charset="2"/>
              <a:buChar char="§"/>
              <a:defRPr sz="1300" kern="1200">
                <a:solidFill>
                  <a:schemeClr val="accent2"/>
                </a:solidFill>
                <a:latin typeface="+mn-lt"/>
                <a:ea typeface="+mn-ea"/>
                <a:cs typeface="+mn-cs"/>
              </a:defRPr>
            </a:lvl3pPr>
            <a:lvl4pPr marL="1162050" indent="-171450" algn="l" defTabSz="914400" rtl="0" eaLnBrk="1" latinLnBrk="0" hangingPunct="1">
              <a:spcBef>
                <a:spcPct val="20000"/>
              </a:spcBef>
              <a:buFont typeface="Calibri" panose="020F0502020204030204" pitchFamily="34" charset="0"/>
              <a:buChar char="◦"/>
              <a:defRPr sz="1300" kern="1200">
                <a:solidFill>
                  <a:schemeClr val="accent2"/>
                </a:solidFill>
                <a:latin typeface="+mn-lt"/>
                <a:ea typeface="+mn-ea"/>
                <a:cs typeface="+mn-cs"/>
              </a:defRPr>
            </a:lvl4pPr>
            <a:lvl5pPr marL="1524000" indent="-180975" algn="l" defTabSz="914400" rtl="0" eaLnBrk="1" latinLnBrk="0" hangingPunct="1">
              <a:spcBef>
                <a:spcPct val="20000"/>
              </a:spcBef>
              <a:buFont typeface="Arial" panose="020B0604020202020204" pitchFamily="34" charset="0"/>
              <a:buChar char="•"/>
              <a:defRPr sz="1300" kern="1200">
                <a:solidFill>
                  <a:schemeClr val="accent2"/>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solidFill>
                  <a:srgbClr val="C00000"/>
                </a:solidFill>
              </a:rPr>
              <a:t>Have we succeeded?</a:t>
            </a:r>
          </a:p>
        </p:txBody>
      </p:sp>
    </p:spTree>
    <p:extLst>
      <p:ext uri="{BB962C8B-B14F-4D97-AF65-F5344CB8AC3E}">
        <p14:creationId xmlns:p14="http://schemas.microsoft.com/office/powerpoint/2010/main" val="8058621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a:t>11055 </a:t>
            </a:r>
            <a:r>
              <a:rPr lang="en-US" dirty="0" err="1"/>
              <a:t>PfD</a:t>
            </a:r>
            <a:endParaRPr lang="en-US" dirty="0"/>
          </a:p>
        </p:txBody>
      </p:sp>
      <p:sp>
        <p:nvSpPr>
          <p:cNvPr id="3" name="Text Placeholder 2"/>
          <p:cNvSpPr>
            <a:spLocks noGrp="1"/>
          </p:cNvSpPr>
          <p:nvPr>
            <p:ph type="body" sz="quarter" idx="15"/>
          </p:nvPr>
        </p:nvSpPr>
        <p:spPr/>
        <p:txBody>
          <a:bodyPr/>
          <a:lstStyle/>
          <a:p>
            <a:r>
              <a:rPr lang="en-US" dirty="0"/>
              <a:t>28/10/19 – S2W13</a:t>
            </a:r>
          </a:p>
        </p:txBody>
      </p:sp>
      <p:sp>
        <p:nvSpPr>
          <p:cNvPr id="6" name="Text Placeholder 5"/>
          <p:cNvSpPr>
            <a:spLocks noGrp="1"/>
          </p:cNvSpPr>
          <p:nvPr>
            <p:ph type="body" sz="quarter" idx="16"/>
          </p:nvPr>
        </p:nvSpPr>
        <p:spPr>
          <a:xfrm>
            <a:off x="468503" y="1208461"/>
            <a:ext cx="8103751" cy="381544"/>
          </a:xfrm>
        </p:spPr>
        <p:txBody>
          <a:bodyPr/>
          <a:lstStyle/>
          <a:p>
            <a:r>
              <a:rPr lang="en-US" cap="none" dirty="0"/>
              <a:t>Objects</a:t>
            </a:r>
          </a:p>
        </p:txBody>
      </p:sp>
      <p:cxnSp>
        <p:nvCxnSpPr>
          <p:cNvPr id="34" name="Straight Connector 33">
            <a:extLst>
              <a:ext uri="{FF2B5EF4-FFF2-40B4-BE49-F238E27FC236}">
                <a16:creationId xmlns:a16="http://schemas.microsoft.com/office/drawing/2014/main" id="{BCE818D3-F2A6-40BE-AB94-A488480DF431}"/>
              </a:ext>
            </a:extLst>
          </p:cNvPr>
          <p:cNvCxnSpPr>
            <a:cxnSpLocks/>
          </p:cNvCxnSpPr>
          <p:nvPr/>
        </p:nvCxnSpPr>
        <p:spPr>
          <a:xfrm>
            <a:off x="4450911" y="1941791"/>
            <a:ext cx="0" cy="296545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 Placeholder 2">
            <a:extLst>
              <a:ext uri="{FF2B5EF4-FFF2-40B4-BE49-F238E27FC236}">
                <a16:creationId xmlns:a16="http://schemas.microsoft.com/office/drawing/2014/main" id="{F5956821-77FF-4D62-9C1B-B03802AAA255}"/>
              </a:ext>
            </a:extLst>
          </p:cNvPr>
          <p:cNvSpPr txBox="1">
            <a:spLocks/>
          </p:cNvSpPr>
          <p:nvPr/>
        </p:nvSpPr>
        <p:spPr>
          <a:xfrm>
            <a:off x="631317" y="1816100"/>
            <a:ext cx="2646362" cy="1672666"/>
          </a:xfrm>
          <a:prstGeom prst="rect">
            <a:avLst/>
          </a:prstGeom>
        </p:spPr>
        <p:txBody>
          <a:bodyPr vert="horz" lIns="91440" tIns="45720" rIns="91440" bIns="45720" numCol="1" rtlCol="0">
            <a:normAutofit lnSpcReduction="10000"/>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800" kern="1200" baseline="0">
                <a:solidFill>
                  <a:schemeClr val="accent2"/>
                </a:solidFill>
                <a:latin typeface="+mn-lt"/>
                <a:ea typeface="+mn-ea"/>
                <a:cs typeface="+mn-cs"/>
              </a:defRPr>
            </a:lvl1pPr>
            <a:lvl2pPr marL="447675" indent="-180975"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2pPr>
            <a:lvl3pPr marL="809625" indent="-180975" algn="l" defTabSz="914400" rtl="0" eaLnBrk="1" latinLnBrk="0" hangingPunct="1">
              <a:spcBef>
                <a:spcPct val="20000"/>
              </a:spcBef>
              <a:buFont typeface="Wingdings" panose="05000000000000000000" pitchFamily="2" charset="2"/>
              <a:buChar char="§"/>
              <a:tabLst>
                <a:tab pos="180000" algn="l"/>
                <a:tab pos="360000" algn="l"/>
                <a:tab pos="540000" algn="l"/>
                <a:tab pos="720000" algn="l"/>
              </a:tabLst>
              <a:defRPr sz="1800" kern="1200">
                <a:solidFill>
                  <a:schemeClr val="accent2"/>
                </a:solidFill>
                <a:latin typeface="+mn-lt"/>
                <a:ea typeface="+mn-ea"/>
                <a:cs typeface="+mn-cs"/>
              </a:defRPr>
            </a:lvl3pPr>
            <a:lvl4pPr marL="1162050" indent="-171450"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4pPr>
            <a:lvl5pPr marL="1524000" indent="-180975" algn="l" defTabSz="914400" rtl="0" eaLnBrk="1" latinLnBrk="0" hangingPunct="1">
              <a:spcBef>
                <a:spcPct val="20000"/>
              </a:spcBef>
              <a:buFont typeface="Arial" panose="020B0604020202020204" pitchFamily="34" charset="0"/>
              <a:buChar char="•"/>
              <a:defRPr sz="1300" kern="1200">
                <a:solidFill>
                  <a:schemeClr val="accent2"/>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dirty="0" err="1"/>
              <a:t>car.door_number</a:t>
            </a:r>
            <a:r>
              <a:rPr lang="en-US" dirty="0"/>
              <a:t> = 4</a:t>
            </a:r>
          </a:p>
          <a:p>
            <a:pPr marL="0" indent="0">
              <a:buFont typeface="Arial" panose="020B0604020202020204" pitchFamily="34" charset="0"/>
              <a:buNone/>
            </a:pPr>
            <a:r>
              <a:rPr lang="en-US" dirty="0" err="1"/>
              <a:t>car.colour</a:t>
            </a:r>
            <a:r>
              <a:rPr lang="en-US" dirty="0"/>
              <a:t> = “green”</a:t>
            </a:r>
          </a:p>
          <a:p>
            <a:pPr marL="0" indent="0">
              <a:buFont typeface="Arial" panose="020B0604020202020204" pitchFamily="34" charset="0"/>
              <a:buNone/>
            </a:pPr>
            <a:r>
              <a:rPr lang="en-US" dirty="0" err="1"/>
              <a:t>car.weight</a:t>
            </a:r>
            <a:r>
              <a:rPr lang="en-US" dirty="0"/>
              <a:t> = 1000</a:t>
            </a:r>
          </a:p>
          <a:p>
            <a:pPr marL="0" indent="0">
              <a:buFont typeface="Arial" panose="020B0604020202020204" pitchFamily="34" charset="0"/>
              <a:buNone/>
            </a:pPr>
            <a:r>
              <a:rPr lang="en-US" dirty="0" err="1"/>
              <a:t>car.brand</a:t>
            </a:r>
            <a:r>
              <a:rPr lang="en-US" dirty="0"/>
              <a:t> = “Toyota”</a:t>
            </a:r>
          </a:p>
          <a:p>
            <a:pPr marL="0" indent="0">
              <a:buFont typeface="Arial" panose="020B0604020202020204" pitchFamily="34" charset="0"/>
              <a:buNone/>
            </a:pPr>
            <a:r>
              <a:rPr lang="en-US" dirty="0" err="1"/>
              <a:t>car.model</a:t>
            </a:r>
            <a:r>
              <a:rPr lang="en-US" dirty="0"/>
              <a:t> = “</a:t>
            </a:r>
            <a:r>
              <a:rPr lang="en-US" dirty="0" err="1"/>
              <a:t>camry</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11" name="Text Placeholder 2">
            <a:extLst>
              <a:ext uri="{FF2B5EF4-FFF2-40B4-BE49-F238E27FC236}">
                <a16:creationId xmlns:a16="http://schemas.microsoft.com/office/drawing/2014/main" id="{A2A131E3-1EBF-4CBB-81AD-5AE5FAF377E5}"/>
              </a:ext>
            </a:extLst>
          </p:cNvPr>
          <p:cNvSpPr txBox="1">
            <a:spLocks/>
          </p:cNvSpPr>
          <p:nvPr/>
        </p:nvSpPr>
        <p:spPr>
          <a:xfrm>
            <a:off x="631317" y="3488766"/>
            <a:ext cx="2646362" cy="1374215"/>
          </a:xfrm>
          <a:prstGeom prst="rect">
            <a:avLst/>
          </a:prstGeom>
        </p:spPr>
        <p:txBody>
          <a:bodyPr vert="horz" lIns="91440" tIns="45720" rIns="91440" bIns="45720" numCol="1" rtlCol="0">
            <a:normAutofit/>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800" kern="1200" baseline="0">
                <a:solidFill>
                  <a:schemeClr val="accent2"/>
                </a:solidFill>
                <a:latin typeface="+mn-lt"/>
                <a:ea typeface="+mn-ea"/>
                <a:cs typeface="+mn-cs"/>
              </a:defRPr>
            </a:lvl1pPr>
            <a:lvl2pPr marL="447675" indent="-180975"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2pPr>
            <a:lvl3pPr marL="809625" indent="-180975" algn="l" defTabSz="914400" rtl="0" eaLnBrk="1" latinLnBrk="0" hangingPunct="1">
              <a:spcBef>
                <a:spcPct val="20000"/>
              </a:spcBef>
              <a:buFont typeface="Wingdings" panose="05000000000000000000" pitchFamily="2" charset="2"/>
              <a:buChar char="§"/>
              <a:tabLst>
                <a:tab pos="180000" algn="l"/>
                <a:tab pos="360000" algn="l"/>
                <a:tab pos="540000" algn="l"/>
                <a:tab pos="720000" algn="l"/>
              </a:tabLst>
              <a:defRPr sz="1800" kern="1200">
                <a:solidFill>
                  <a:schemeClr val="accent2"/>
                </a:solidFill>
                <a:latin typeface="+mn-lt"/>
                <a:ea typeface="+mn-ea"/>
                <a:cs typeface="+mn-cs"/>
              </a:defRPr>
            </a:lvl3pPr>
            <a:lvl4pPr marL="1162050" indent="-171450"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4pPr>
            <a:lvl5pPr marL="1524000" indent="-180975" algn="l" defTabSz="914400" rtl="0" eaLnBrk="1" latinLnBrk="0" hangingPunct="1">
              <a:spcBef>
                <a:spcPct val="20000"/>
              </a:spcBef>
              <a:buFont typeface="Arial" panose="020B0604020202020204" pitchFamily="34" charset="0"/>
              <a:buChar char="•"/>
              <a:defRPr sz="1300" kern="1200">
                <a:solidFill>
                  <a:schemeClr val="accent2"/>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dirty="0" err="1"/>
              <a:t>car.start</a:t>
            </a:r>
            <a:r>
              <a:rPr lang="en-US" dirty="0"/>
              <a:t>()</a:t>
            </a:r>
          </a:p>
          <a:p>
            <a:pPr marL="0" indent="0">
              <a:buFont typeface="Arial" panose="020B0604020202020204" pitchFamily="34" charset="0"/>
              <a:buNone/>
            </a:pPr>
            <a:r>
              <a:rPr lang="en-US" dirty="0" err="1"/>
              <a:t>car.stop</a:t>
            </a:r>
            <a:r>
              <a:rPr lang="en-US" dirty="0"/>
              <a:t>()</a:t>
            </a:r>
          </a:p>
          <a:p>
            <a:pPr marL="0" indent="0">
              <a:buFont typeface="Arial" panose="020B0604020202020204" pitchFamily="34" charset="0"/>
              <a:buNone/>
            </a:pPr>
            <a:r>
              <a:rPr lang="en-US" dirty="0" err="1"/>
              <a:t>car.drive</a:t>
            </a:r>
            <a:r>
              <a:rPr lang="en-US" dirty="0"/>
              <a:t>()</a:t>
            </a:r>
          </a:p>
          <a:p>
            <a:pPr marL="0" indent="0">
              <a:buFont typeface="Arial" panose="020B0604020202020204" pitchFamily="34" charset="0"/>
              <a:buNone/>
            </a:pPr>
            <a:r>
              <a:rPr lang="en-US" dirty="0" err="1"/>
              <a:t>car.reverse</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12" name="Text Placeholder 2">
            <a:extLst>
              <a:ext uri="{FF2B5EF4-FFF2-40B4-BE49-F238E27FC236}">
                <a16:creationId xmlns:a16="http://schemas.microsoft.com/office/drawing/2014/main" id="{F176DC38-141C-44CE-B969-79AE8EC5F467}"/>
              </a:ext>
            </a:extLst>
          </p:cNvPr>
          <p:cNvSpPr txBox="1">
            <a:spLocks/>
          </p:cNvSpPr>
          <p:nvPr/>
        </p:nvSpPr>
        <p:spPr>
          <a:xfrm>
            <a:off x="4693090" y="1795535"/>
            <a:ext cx="4177860" cy="3067446"/>
          </a:xfrm>
          <a:prstGeom prst="rect">
            <a:avLst/>
          </a:prstGeom>
        </p:spPr>
        <p:txBody>
          <a:bodyPr vert="horz" lIns="91440" tIns="45720" rIns="91440" bIns="45720" numCol="1" rtlCol="0">
            <a:normAutofit/>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800" kern="1200" baseline="0">
                <a:solidFill>
                  <a:schemeClr val="accent2"/>
                </a:solidFill>
                <a:latin typeface="+mn-lt"/>
                <a:ea typeface="+mn-ea"/>
                <a:cs typeface="+mn-cs"/>
              </a:defRPr>
            </a:lvl1pPr>
            <a:lvl2pPr marL="447675" indent="-180975"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2pPr>
            <a:lvl3pPr marL="809625" indent="-180975" algn="l" defTabSz="914400" rtl="0" eaLnBrk="1" latinLnBrk="0" hangingPunct="1">
              <a:spcBef>
                <a:spcPct val="20000"/>
              </a:spcBef>
              <a:buFont typeface="Wingdings" panose="05000000000000000000" pitchFamily="2" charset="2"/>
              <a:buChar char="§"/>
              <a:tabLst>
                <a:tab pos="180000" algn="l"/>
                <a:tab pos="360000" algn="l"/>
                <a:tab pos="540000" algn="l"/>
                <a:tab pos="720000" algn="l"/>
              </a:tabLst>
              <a:defRPr sz="1800" kern="1200">
                <a:solidFill>
                  <a:schemeClr val="accent2"/>
                </a:solidFill>
                <a:latin typeface="+mn-lt"/>
                <a:ea typeface="+mn-ea"/>
                <a:cs typeface="+mn-cs"/>
              </a:defRPr>
            </a:lvl3pPr>
            <a:lvl4pPr marL="1162050" indent="-171450"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4pPr>
            <a:lvl5pPr marL="1524000" indent="-180975" algn="l" defTabSz="914400" rtl="0" eaLnBrk="1" latinLnBrk="0" hangingPunct="1">
              <a:spcBef>
                <a:spcPct val="20000"/>
              </a:spcBef>
              <a:buFont typeface="Arial" panose="020B0604020202020204" pitchFamily="34" charset="0"/>
              <a:buChar char="•"/>
              <a:defRPr sz="1300" kern="1200">
                <a:solidFill>
                  <a:schemeClr val="accent2"/>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dirty="0"/>
              <a:t>Objects are encapsulated pieces of variables and functions that work together to represent a thing.</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Variables in Objects are called properties. Functions in Objects are called methods.</a:t>
            </a:r>
          </a:p>
          <a:p>
            <a:pPr marL="0" indent="0">
              <a:buFont typeface="Arial" panose="020B0604020202020204" pitchFamily="34" charset="0"/>
              <a:buNone/>
            </a:pPr>
            <a:endParaRPr lang="en-US" dirty="0"/>
          </a:p>
          <a:p>
            <a:pPr marL="0" indent="0">
              <a:buFont typeface="Arial" panose="020B0604020202020204" pitchFamily="34" charset="0"/>
              <a:buNone/>
            </a:pPr>
            <a:r>
              <a:rPr lang="en-US" i="1" dirty="0"/>
              <a:t>The car object has a </a:t>
            </a:r>
            <a:r>
              <a:rPr lang="en-US" i="1" dirty="0" err="1"/>
              <a:t>colour</a:t>
            </a:r>
            <a:r>
              <a:rPr lang="en-US" i="1" dirty="0"/>
              <a:t> property and a start method.</a:t>
            </a:r>
          </a:p>
        </p:txBody>
      </p:sp>
    </p:spTree>
    <p:extLst>
      <p:ext uri="{BB962C8B-B14F-4D97-AF65-F5344CB8AC3E}">
        <p14:creationId xmlns:p14="http://schemas.microsoft.com/office/powerpoint/2010/main" val="11584659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a:t>11055 </a:t>
            </a:r>
            <a:r>
              <a:rPr lang="en-US" dirty="0" err="1"/>
              <a:t>PfD</a:t>
            </a:r>
            <a:endParaRPr lang="en-US" dirty="0"/>
          </a:p>
        </p:txBody>
      </p:sp>
      <p:sp>
        <p:nvSpPr>
          <p:cNvPr id="3" name="Text Placeholder 2"/>
          <p:cNvSpPr>
            <a:spLocks noGrp="1"/>
          </p:cNvSpPr>
          <p:nvPr>
            <p:ph type="body" sz="quarter" idx="15"/>
          </p:nvPr>
        </p:nvSpPr>
        <p:spPr/>
        <p:txBody>
          <a:bodyPr/>
          <a:lstStyle/>
          <a:p>
            <a:r>
              <a:rPr lang="en-US" dirty="0"/>
              <a:t>28/10/19 – S2W13</a:t>
            </a:r>
          </a:p>
        </p:txBody>
      </p:sp>
      <p:sp>
        <p:nvSpPr>
          <p:cNvPr id="6" name="Text Placeholder 5"/>
          <p:cNvSpPr>
            <a:spLocks noGrp="1"/>
          </p:cNvSpPr>
          <p:nvPr>
            <p:ph type="body" sz="quarter" idx="16"/>
          </p:nvPr>
        </p:nvSpPr>
        <p:spPr>
          <a:xfrm>
            <a:off x="477838" y="1145441"/>
            <a:ext cx="8103751" cy="381544"/>
          </a:xfrm>
        </p:spPr>
        <p:txBody>
          <a:bodyPr/>
          <a:lstStyle/>
          <a:p>
            <a:r>
              <a:rPr lang="en-US" cap="none" dirty="0"/>
              <a:t>Objects - access</a:t>
            </a:r>
          </a:p>
        </p:txBody>
      </p:sp>
      <p:sp>
        <p:nvSpPr>
          <p:cNvPr id="60" name="Text Placeholder 2">
            <a:extLst>
              <a:ext uri="{FF2B5EF4-FFF2-40B4-BE49-F238E27FC236}">
                <a16:creationId xmlns:a16="http://schemas.microsoft.com/office/drawing/2014/main" id="{3F5F103E-E405-4B1D-AA9A-FF98BE65604C}"/>
              </a:ext>
            </a:extLst>
          </p:cNvPr>
          <p:cNvSpPr>
            <a:spLocks noGrp="1"/>
          </p:cNvSpPr>
          <p:nvPr>
            <p:ph type="body" sz="quarter" idx="18"/>
          </p:nvPr>
        </p:nvSpPr>
        <p:spPr>
          <a:xfrm>
            <a:off x="527055" y="2085915"/>
            <a:ext cx="4381495" cy="2522677"/>
          </a:xfrm>
        </p:spPr>
        <p:txBody>
          <a:bodyPr>
            <a:normAutofit/>
          </a:bodyPr>
          <a:lstStyle/>
          <a:p>
            <a:pPr marL="0" indent="0">
              <a:buNone/>
            </a:pPr>
            <a:r>
              <a:rPr lang="en-US" sz="1600" dirty="0"/>
              <a:t>var </a:t>
            </a:r>
            <a:r>
              <a:rPr lang="en-US" sz="1600" dirty="0" err="1"/>
              <a:t>aCar</a:t>
            </a:r>
            <a:r>
              <a:rPr lang="en-US" sz="1600" dirty="0"/>
              <a:t> = { </a:t>
            </a:r>
          </a:p>
          <a:p>
            <a:pPr marL="0" indent="0">
              <a:buNone/>
            </a:pPr>
            <a:r>
              <a:rPr lang="en-US" sz="1600" dirty="0"/>
              <a:t>	brand : “Toyota”, </a:t>
            </a:r>
          </a:p>
          <a:p>
            <a:pPr marL="0" indent="0">
              <a:buNone/>
            </a:pPr>
            <a:r>
              <a:rPr lang="en-US" sz="1600" dirty="0"/>
              <a:t>	</a:t>
            </a:r>
            <a:r>
              <a:rPr lang="en-US" sz="1600" dirty="0" err="1"/>
              <a:t>num_doors</a:t>
            </a:r>
            <a:r>
              <a:rPr lang="en-US" sz="1600" dirty="0"/>
              <a:t> : ”4”, </a:t>
            </a:r>
          </a:p>
          <a:p>
            <a:pPr marL="0" indent="0">
              <a:buNone/>
            </a:pPr>
            <a:r>
              <a:rPr lang="en-US" sz="1600" dirty="0"/>
              <a:t>	</a:t>
            </a:r>
            <a:r>
              <a:rPr lang="en-US" sz="1600" dirty="0" err="1"/>
              <a:t>colour</a:t>
            </a:r>
            <a:r>
              <a:rPr lang="en-US" sz="1600" dirty="0"/>
              <a:t> : ”green”,</a:t>
            </a:r>
          </a:p>
          <a:p>
            <a:pPr marL="0" indent="0">
              <a:buNone/>
            </a:pPr>
            <a:r>
              <a:rPr lang="en-US" sz="1600" dirty="0"/>
              <a:t>	</a:t>
            </a:r>
            <a:r>
              <a:rPr lang="en-US" sz="1600" dirty="0" err="1"/>
              <a:t>looks_like</a:t>
            </a:r>
            <a:r>
              <a:rPr lang="en-US" sz="1600" dirty="0"/>
              <a:t> : function() {</a:t>
            </a:r>
          </a:p>
          <a:p>
            <a:pPr marL="0" indent="0">
              <a:buNone/>
            </a:pPr>
            <a:r>
              <a:rPr lang="en-US" sz="1600" dirty="0"/>
              <a:t>		return </a:t>
            </a:r>
            <a:r>
              <a:rPr lang="en-US" sz="1600" dirty="0" err="1"/>
              <a:t>this.colour</a:t>
            </a:r>
            <a:r>
              <a:rPr lang="en-US" sz="1600" dirty="0"/>
              <a:t> + “ “ + </a:t>
            </a:r>
            <a:r>
              <a:rPr lang="en-US" sz="1600" dirty="0" err="1"/>
              <a:t>this.brand</a:t>
            </a:r>
            <a:r>
              <a:rPr lang="en-US" sz="1600" dirty="0"/>
              <a:t>;</a:t>
            </a:r>
          </a:p>
          <a:p>
            <a:pPr marL="0" indent="0">
              <a:buNone/>
            </a:pPr>
            <a:r>
              <a:rPr lang="en-US" sz="1600" dirty="0"/>
              <a:t>	}</a:t>
            </a:r>
          </a:p>
          <a:p>
            <a:pPr marL="0" indent="0">
              <a:buNone/>
            </a:pPr>
            <a:r>
              <a:rPr lang="en-US" sz="1600" dirty="0"/>
              <a:t>};</a:t>
            </a:r>
          </a:p>
        </p:txBody>
      </p:sp>
      <p:cxnSp>
        <p:nvCxnSpPr>
          <p:cNvPr id="64" name="Straight Connector 63">
            <a:extLst>
              <a:ext uri="{FF2B5EF4-FFF2-40B4-BE49-F238E27FC236}">
                <a16:creationId xmlns:a16="http://schemas.microsoft.com/office/drawing/2014/main" id="{72984F14-9637-41B1-B493-5B085A5800AB}"/>
              </a:ext>
            </a:extLst>
          </p:cNvPr>
          <p:cNvCxnSpPr>
            <a:cxnSpLocks/>
          </p:cNvCxnSpPr>
          <p:nvPr/>
        </p:nvCxnSpPr>
        <p:spPr>
          <a:xfrm>
            <a:off x="5149411" y="1825444"/>
            <a:ext cx="0" cy="296545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 Placeholder 2">
            <a:extLst>
              <a:ext uri="{FF2B5EF4-FFF2-40B4-BE49-F238E27FC236}">
                <a16:creationId xmlns:a16="http://schemas.microsoft.com/office/drawing/2014/main" id="{28EBCE06-B8D7-4914-BF76-523E7F99A492}"/>
              </a:ext>
            </a:extLst>
          </p:cNvPr>
          <p:cNvSpPr txBox="1">
            <a:spLocks/>
          </p:cNvSpPr>
          <p:nvPr/>
        </p:nvSpPr>
        <p:spPr>
          <a:xfrm>
            <a:off x="5835650" y="1825444"/>
            <a:ext cx="2429385" cy="2731260"/>
          </a:xfrm>
          <a:prstGeom prst="rect">
            <a:avLst/>
          </a:prstGeom>
        </p:spPr>
        <p:txBody>
          <a:bodyPr vert="horz" lIns="91440" tIns="45720" rIns="91440" bIns="45720" numCol="1" rtlCol="0">
            <a:normAutofit fontScale="77500" lnSpcReduction="20000"/>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800" kern="1200" baseline="0">
                <a:solidFill>
                  <a:schemeClr val="accent2"/>
                </a:solidFill>
                <a:latin typeface="+mn-lt"/>
                <a:ea typeface="+mn-ea"/>
                <a:cs typeface="+mn-cs"/>
              </a:defRPr>
            </a:lvl1pPr>
            <a:lvl2pPr marL="447675" indent="-180975"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2pPr>
            <a:lvl3pPr marL="809625" indent="-180975" algn="l" defTabSz="914400" rtl="0" eaLnBrk="1" latinLnBrk="0" hangingPunct="1">
              <a:spcBef>
                <a:spcPct val="20000"/>
              </a:spcBef>
              <a:buFont typeface="Wingdings" panose="05000000000000000000" pitchFamily="2" charset="2"/>
              <a:buChar char="§"/>
              <a:tabLst>
                <a:tab pos="180000" algn="l"/>
                <a:tab pos="360000" algn="l"/>
                <a:tab pos="540000" algn="l"/>
                <a:tab pos="720000" algn="l"/>
              </a:tabLst>
              <a:defRPr sz="1800" kern="1200">
                <a:solidFill>
                  <a:schemeClr val="accent2"/>
                </a:solidFill>
                <a:latin typeface="+mn-lt"/>
                <a:ea typeface="+mn-ea"/>
                <a:cs typeface="+mn-cs"/>
              </a:defRPr>
            </a:lvl3pPr>
            <a:lvl4pPr marL="1162050" indent="-171450"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4pPr>
            <a:lvl5pPr marL="1524000" indent="-180975" algn="l" defTabSz="914400" rtl="0" eaLnBrk="1" latinLnBrk="0" hangingPunct="1">
              <a:spcBef>
                <a:spcPct val="20000"/>
              </a:spcBef>
              <a:buFont typeface="Arial" panose="020B0604020202020204" pitchFamily="34" charset="0"/>
              <a:buChar char="•"/>
              <a:defRPr sz="1300" kern="1200">
                <a:solidFill>
                  <a:schemeClr val="accent2"/>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i="1" dirty="0"/>
              <a:t>Properties</a:t>
            </a:r>
          </a:p>
          <a:p>
            <a:pPr marL="0" indent="0">
              <a:buFont typeface="Arial" panose="020B0604020202020204" pitchFamily="34" charset="0"/>
              <a:buNone/>
            </a:pPr>
            <a:r>
              <a:rPr lang="en-US" dirty="0"/>
              <a:t>var col = “”;</a:t>
            </a:r>
          </a:p>
          <a:p>
            <a:pPr marL="0" indent="0">
              <a:buFont typeface="Arial" panose="020B0604020202020204" pitchFamily="34" charset="0"/>
              <a:buNone/>
            </a:pPr>
            <a:r>
              <a:rPr lang="en-US" dirty="0"/>
              <a:t>col = </a:t>
            </a:r>
            <a:r>
              <a:rPr lang="en-US" dirty="0" err="1"/>
              <a:t>aCar.colour</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Or</a:t>
            </a:r>
          </a:p>
          <a:p>
            <a:pPr marL="0" indent="0">
              <a:buFont typeface="Arial" panose="020B0604020202020204" pitchFamily="34" charset="0"/>
              <a:buNone/>
            </a:pPr>
            <a:endParaRPr lang="en-US" dirty="0"/>
          </a:p>
          <a:p>
            <a:pPr marL="0" indent="0">
              <a:buNone/>
            </a:pPr>
            <a:r>
              <a:rPr lang="en-US" dirty="0"/>
              <a:t>var col = “”;</a:t>
            </a:r>
          </a:p>
          <a:p>
            <a:pPr marL="0" indent="0">
              <a:buNone/>
            </a:pPr>
            <a:r>
              <a:rPr lang="en-US" dirty="0"/>
              <a:t>col = </a:t>
            </a:r>
            <a:r>
              <a:rPr lang="en-US" dirty="0" err="1"/>
              <a:t>aCar</a:t>
            </a:r>
            <a:r>
              <a:rPr lang="en-US" dirty="0"/>
              <a:t>[“</a:t>
            </a:r>
            <a:r>
              <a:rPr lang="en-US" dirty="0" err="1"/>
              <a:t>colour</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r>
              <a:rPr lang="en-US" i="1" dirty="0"/>
              <a:t>Methods</a:t>
            </a:r>
          </a:p>
          <a:p>
            <a:pPr marL="0" indent="0">
              <a:buNone/>
            </a:pPr>
            <a:r>
              <a:rPr lang="en-US" dirty="0"/>
              <a:t>var </a:t>
            </a:r>
            <a:r>
              <a:rPr lang="en-US" dirty="0" err="1"/>
              <a:t>typcar</a:t>
            </a:r>
            <a:r>
              <a:rPr lang="en-US" dirty="0"/>
              <a:t> = “”;</a:t>
            </a:r>
          </a:p>
          <a:p>
            <a:pPr marL="0" indent="0">
              <a:buNone/>
            </a:pPr>
            <a:r>
              <a:rPr lang="en-US" dirty="0" err="1"/>
              <a:t>typcar</a:t>
            </a:r>
            <a:r>
              <a:rPr lang="en-US" dirty="0"/>
              <a:t> = </a:t>
            </a:r>
            <a:r>
              <a:rPr lang="en-US" dirty="0" err="1"/>
              <a:t>aCar.looks_like</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16123687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a:t>11055 </a:t>
            </a:r>
            <a:r>
              <a:rPr lang="en-US" dirty="0" err="1"/>
              <a:t>PfD</a:t>
            </a:r>
            <a:endParaRPr lang="en-US" dirty="0"/>
          </a:p>
        </p:txBody>
      </p:sp>
      <p:sp>
        <p:nvSpPr>
          <p:cNvPr id="3" name="Text Placeholder 2"/>
          <p:cNvSpPr>
            <a:spLocks noGrp="1"/>
          </p:cNvSpPr>
          <p:nvPr>
            <p:ph type="body" sz="quarter" idx="15"/>
          </p:nvPr>
        </p:nvSpPr>
        <p:spPr/>
        <p:txBody>
          <a:bodyPr/>
          <a:lstStyle/>
          <a:p>
            <a:r>
              <a:rPr lang="en-US" dirty="0"/>
              <a:t>28/10/19 – S2W13</a:t>
            </a:r>
          </a:p>
        </p:txBody>
      </p:sp>
      <p:sp>
        <p:nvSpPr>
          <p:cNvPr id="6" name="Text Placeholder 5"/>
          <p:cNvSpPr>
            <a:spLocks noGrp="1"/>
          </p:cNvSpPr>
          <p:nvPr>
            <p:ph type="body" sz="quarter" idx="16"/>
          </p:nvPr>
        </p:nvSpPr>
        <p:spPr>
          <a:xfrm>
            <a:off x="477838" y="1145441"/>
            <a:ext cx="8103751" cy="381544"/>
          </a:xfrm>
        </p:spPr>
        <p:txBody>
          <a:bodyPr/>
          <a:lstStyle/>
          <a:p>
            <a:r>
              <a:rPr lang="en-US" cap="none" dirty="0"/>
              <a:t>Comments</a:t>
            </a:r>
          </a:p>
        </p:txBody>
      </p:sp>
      <p:sp>
        <p:nvSpPr>
          <p:cNvPr id="60" name="Text Placeholder 2">
            <a:extLst>
              <a:ext uri="{FF2B5EF4-FFF2-40B4-BE49-F238E27FC236}">
                <a16:creationId xmlns:a16="http://schemas.microsoft.com/office/drawing/2014/main" id="{3F5F103E-E405-4B1D-AA9A-FF98BE65604C}"/>
              </a:ext>
            </a:extLst>
          </p:cNvPr>
          <p:cNvSpPr>
            <a:spLocks noGrp="1"/>
          </p:cNvSpPr>
          <p:nvPr>
            <p:ph type="body" sz="quarter" idx="18"/>
          </p:nvPr>
        </p:nvSpPr>
        <p:spPr>
          <a:xfrm>
            <a:off x="527055" y="1815751"/>
            <a:ext cx="4381495" cy="2792841"/>
          </a:xfrm>
        </p:spPr>
        <p:txBody>
          <a:bodyPr>
            <a:normAutofit/>
          </a:bodyPr>
          <a:lstStyle/>
          <a:p>
            <a:pPr marL="0" indent="0">
              <a:buNone/>
            </a:pPr>
            <a:r>
              <a:rPr lang="en-US" sz="1600" dirty="0"/>
              <a:t>Use comments to describe your code so when someone else (or yourself in a week) comes to read it they can understand what you have done.</a:t>
            </a:r>
          </a:p>
          <a:p>
            <a:pPr marL="0" indent="0">
              <a:buNone/>
            </a:pPr>
            <a:endParaRPr lang="en-US" sz="1600" dirty="0"/>
          </a:p>
          <a:p>
            <a:pPr marL="0" indent="0">
              <a:buNone/>
            </a:pPr>
            <a:r>
              <a:rPr lang="en-US" sz="1600" dirty="0"/>
              <a:t>// the next line will iterate the list</a:t>
            </a:r>
          </a:p>
          <a:p>
            <a:pPr marL="0" indent="0">
              <a:buNone/>
            </a:pPr>
            <a:endParaRPr lang="en-US" sz="1600" dirty="0"/>
          </a:p>
          <a:p>
            <a:pPr marL="0" indent="0">
              <a:buNone/>
            </a:pPr>
            <a:r>
              <a:rPr lang="en-US" sz="1600" dirty="0"/>
              <a:t>/* the following function will ensure that the variables passed to it are numbers before doing any math. */</a:t>
            </a:r>
          </a:p>
          <a:p>
            <a:pPr marL="0" indent="0">
              <a:buNone/>
            </a:pPr>
            <a:endParaRPr lang="en-US" sz="1600" dirty="0"/>
          </a:p>
        </p:txBody>
      </p:sp>
      <p:cxnSp>
        <p:nvCxnSpPr>
          <p:cNvPr id="64" name="Straight Connector 63">
            <a:extLst>
              <a:ext uri="{FF2B5EF4-FFF2-40B4-BE49-F238E27FC236}">
                <a16:creationId xmlns:a16="http://schemas.microsoft.com/office/drawing/2014/main" id="{72984F14-9637-41B1-B493-5B085A5800AB}"/>
              </a:ext>
            </a:extLst>
          </p:cNvPr>
          <p:cNvCxnSpPr>
            <a:cxnSpLocks/>
          </p:cNvCxnSpPr>
          <p:nvPr/>
        </p:nvCxnSpPr>
        <p:spPr>
          <a:xfrm>
            <a:off x="5149411" y="1825444"/>
            <a:ext cx="0" cy="296545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 Placeholder 2">
            <a:extLst>
              <a:ext uri="{FF2B5EF4-FFF2-40B4-BE49-F238E27FC236}">
                <a16:creationId xmlns:a16="http://schemas.microsoft.com/office/drawing/2014/main" id="{28EBCE06-B8D7-4914-BF76-523E7F99A492}"/>
              </a:ext>
            </a:extLst>
          </p:cNvPr>
          <p:cNvSpPr txBox="1">
            <a:spLocks/>
          </p:cNvSpPr>
          <p:nvPr/>
        </p:nvSpPr>
        <p:spPr>
          <a:xfrm>
            <a:off x="5835650" y="1825444"/>
            <a:ext cx="2429385" cy="2731260"/>
          </a:xfrm>
          <a:prstGeom prst="rect">
            <a:avLst/>
          </a:prstGeom>
        </p:spPr>
        <p:txBody>
          <a:bodyPr vert="horz" lIns="91440" tIns="45720" rIns="91440" bIns="45720" numCol="1" rtlCol="0">
            <a:normAutofit/>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800" kern="1200" baseline="0">
                <a:solidFill>
                  <a:schemeClr val="accent2"/>
                </a:solidFill>
                <a:latin typeface="+mn-lt"/>
                <a:ea typeface="+mn-ea"/>
                <a:cs typeface="+mn-cs"/>
              </a:defRPr>
            </a:lvl1pPr>
            <a:lvl2pPr marL="447675" indent="-180975"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2pPr>
            <a:lvl3pPr marL="809625" indent="-180975" algn="l" defTabSz="914400" rtl="0" eaLnBrk="1" latinLnBrk="0" hangingPunct="1">
              <a:spcBef>
                <a:spcPct val="20000"/>
              </a:spcBef>
              <a:buFont typeface="Wingdings" panose="05000000000000000000" pitchFamily="2" charset="2"/>
              <a:buChar char="§"/>
              <a:tabLst>
                <a:tab pos="180000" algn="l"/>
                <a:tab pos="360000" algn="l"/>
                <a:tab pos="540000" algn="l"/>
                <a:tab pos="720000" algn="l"/>
              </a:tabLst>
              <a:defRPr sz="1800" kern="1200">
                <a:solidFill>
                  <a:schemeClr val="accent2"/>
                </a:solidFill>
                <a:latin typeface="+mn-lt"/>
                <a:ea typeface="+mn-ea"/>
                <a:cs typeface="+mn-cs"/>
              </a:defRPr>
            </a:lvl3pPr>
            <a:lvl4pPr marL="1162050" indent="-171450"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4pPr>
            <a:lvl5pPr marL="1524000" indent="-180975" algn="l" defTabSz="914400" rtl="0" eaLnBrk="1" latinLnBrk="0" hangingPunct="1">
              <a:spcBef>
                <a:spcPct val="20000"/>
              </a:spcBef>
              <a:buFont typeface="Arial" panose="020B0604020202020204" pitchFamily="34" charset="0"/>
              <a:buChar char="•"/>
              <a:defRPr sz="1300" kern="1200">
                <a:solidFill>
                  <a:schemeClr val="accent2"/>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dirty="0"/>
              <a:t>Commenting in your code is very important.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Use // to comment an individual line</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Use /*  */ to comment a block</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30131914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6"/>
          </p:nvPr>
        </p:nvSpPr>
        <p:spPr>
          <a:xfrm>
            <a:off x="468503" y="1140084"/>
            <a:ext cx="8103751" cy="381544"/>
          </a:xfrm>
        </p:spPr>
        <p:txBody>
          <a:bodyPr/>
          <a:lstStyle/>
          <a:p>
            <a:r>
              <a:rPr lang="en-US" sz="2800" cap="none" dirty="0"/>
              <a:t>Splitting and using HTML &amp; JavaScript files</a:t>
            </a:r>
          </a:p>
        </p:txBody>
      </p:sp>
      <p:sp>
        <p:nvSpPr>
          <p:cNvPr id="7" name="Text Placeholder 6"/>
          <p:cNvSpPr>
            <a:spLocks noGrp="1"/>
          </p:cNvSpPr>
          <p:nvPr>
            <p:ph type="body" sz="quarter" idx="14"/>
          </p:nvPr>
        </p:nvSpPr>
        <p:spPr/>
        <p:txBody>
          <a:bodyPr/>
          <a:lstStyle/>
          <a:p>
            <a:r>
              <a:rPr lang="en-US" dirty="0"/>
              <a:t>11055 </a:t>
            </a:r>
            <a:r>
              <a:rPr lang="en-US" dirty="0" err="1"/>
              <a:t>PfD</a:t>
            </a:r>
            <a:endParaRPr lang="en-US" dirty="0"/>
          </a:p>
        </p:txBody>
      </p:sp>
      <p:sp>
        <p:nvSpPr>
          <p:cNvPr id="8" name="Text Placeholder 7"/>
          <p:cNvSpPr>
            <a:spLocks noGrp="1"/>
          </p:cNvSpPr>
          <p:nvPr>
            <p:ph type="body" sz="quarter" idx="15"/>
          </p:nvPr>
        </p:nvSpPr>
        <p:spPr/>
        <p:txBody>
          <a:bodyPr/>
          <a:lstStyle/>
          <a:p>
            <a:r>
              <a:rPr lang="en-US" dirty="0"/>
              <a:t>28/10/19 – S2W13</a:t>
            </a:r>
          </a:p>
        </p:txBody>
      </p:sp>
      <p:sp>
        <p:nvSpPr>
          <p:cNvPr id="5" name="Rectangle 4">
            <a:extLst>
              <a:ext uri="{FF2B5EF4-FFF2-40B4-BE49-F238E27FC236}">
                <a16:creationId xmlns:a16="http://schemas.microsoft.com/office/drawing/2014/main" id="{B4FD8B3C-9361-4D9A-9888-C35267FFC111}"/>
              </a:ext>
            </a:extLst>
          </p:cNvPr>
          <p:cNvSpPr/>
          <p:nvPr/>
        </p:nvSpPr>
        <p:spPr>
          <a:xfrm>
            <a:off x="533400" y="3931181"/>
            <a:ext cx="7557897" cy="646331"/>
          </a:xfrm>
          <a:prstGeom prst="rect">
            <a:avLst/>
          </a:prstGeom>
        </p:spPr>
        <p:txBody>
          <a:bodyPr wrap="square">
            <a:spAutoFit/>
          </a:bodyPr>
          <a:lstStyle/>
          <a:p>
            <a:r>
              <a:rPr lang="en-US" dirty="0"/>
              <a:t>By creating a HTML file like the above you can keep the JavaScript code separate (in the sketch.js file) away from our html tags </a:t>
            </a:r>
          </a:p>
        </p:txBody>
      </p:sp>
      <p:sp>
        <p:nvSpPr>
          <p:cNvPr id="9" name="Rectangle 8">
            <a:extLst>
              <a:ext uri="{FF2B5EF4-FFF2-40B4-BE49-F238E27FC236}">
                <a16:creationId xmlns:a16="http://schemas.microsoft.com/office/drawing/2014/main" id="{F3283472-389F-48B3-A252-EBC97A302397}"/>
              </a:ext>
            </a:extLst>
          </p:cNvPr>
          <p:cNvSpPr/>
          <p:nvPr/>
        </p:nvSpPr>
        <p:spPr>
          <a:xfrm>
            <a:off x="533400" y="1719342"/>
            <a:ext cx="8178800" cy="2092881"/>
          </a:xfrm>
          <a:prstGeom prst="rect">
            <a:avLst/>
          </a:prstGeom>
        </p:spPr>
        <p:txBody>
          <a:bodyPr wrap="square">
            <a:spAutoFit/>
          </a:bodyPr>
          <a:lstStyle/>
          <a:p>
            <a:pPr lvl="0" eaLnBrk="0" fontAlgn="base" hangingPunct="0">
              <a:spcBef>
                <a:spcPct val="0"/>
              </a:spcBef>
              <a:spcAft>
                <a:spcPct val="0"/>
              </a:spcAft>
            </a:pPr>
            <a:r>
              <a:rPr lang="en-US" altLang="en-US" sz="1600" dirty="0">
                <a:solidFill>
                  <a:srgbClr val="666666"/>
                </a:solidFill>
                <a:latin typeface="inconsolatamedium"/>
              </a:rPr>
              <a:t>&lt;</a:t>
            </a:r>
            <a:r>
              <a:rPr lang="en-US" altLang="en-US" sz="1600" dirty="0">
                <a:solidFill>
                  <a:srgbClr val="DC3787"/>
                </a:solidFill>
                <a:latin typeface="inconsolatamedium"/>
              </a:rPr>
              <a:t>html</a:t>
            </a:r>
            <a:r>
              <a:rPr lang="en-US" altLang="en-US" sz="1600" dirty="0">
                <a:solidFill>
                  <a:srgbClr val="666666"/>
                </a:solidFill>
                <a:latin typeface="inconsolatamedium"/>
              </a:rPr>
              <a:t>&gt;</a:t>
            </a:r>
            <a:r>
              <a:rPr lang="en-US" altLang="en-US" sz="1600" dirty="0">
                <a:solidFill>
                  <a:srgbClr val="222222"/>
                </a:solidFill>
                <a:latin typeface="inconsolatamedium"/>
              </a:rPr>
              <a:t> </a:t>
            </a:r>
          </a:p>
          <a:p>
            <a:pPr lvl="0" eaLnBrk="0" fontAlgn="base" hangingPunct="0">
              <a:spcBef>
                <a:spcPct val="0"/>
              </a:spcBef>
              <a:spcAft>
                <a:spcPct val="0"/>
              </a:spcAft>
            </a:pPr>
            <a:r>
              <a:rPr lang="en-US" altLang="en-US" sz="1600" dirty="0">
                <a:solidFill>
                  <a:srgbClr val="666666"/>
                </a:solidFill>
                <a:latin typeface="inconsolatamedium"/>
              </a:rPr>
              <a:t>   &lt;</a:t>
            </a:r>
            <a:r>
              <a:rPr lang="en-US" altLang="en-US" sz="1600" dirty="0">
                <a:solidFill>
                  <a:srgbClr val="DC3787"/>
                </a:solidFill>
                <a:latin typeface="inconsolatamedium"/>
              </a:rPr>
              <a:t>head</a:t>
            </a:r>
            <a:r>
              <a:rPr lang="en-US" altLang="en-US" sz="1600" dirty="0">
                <a:solidFill>
                  <a:srgbClr val="666666"/>
                </a:solidFill>
                <a:latin typeface="inconsolatamedium"/>
              </a:rPr>
              <a:t>&gt;</a:t>
            </a:r>
            <a:r>
              <a:rPr lang="en-US" altLang="en-US" sz="1600" dirty="0">
                <a:solidFill>
                  <a:srgbClr val="222222"/>
                </a:solidFill>
                <a:latin typeface="inconsolatamedium"/>
              </a:rPr>
              <a:t> </a:t>
            </a:r>
          </a:p>
          <a:p>
            <a:pPr lvl="0" eaLnBrk="0" fontAlgn="base" hangingPunct="0">
              <a:spcBef>
                <a:spcPct val="0"/>
              </a:spcBef>
              <a:spcAft>
                <a:spcPct val="0"/>
              </a:spcAft>
            </a:pPr>
            <a:r>
              <a:rPr lang="en-US" altLang="en-US" sz="1600" dirty="0">
                <a:solidFill>
                  <a:srgbClr val="666666"/>
                </a:solidFill>
                <a:latin typeface="inconsolatamedium"/>
              </a:rPr>
              <a:t>      &lt;</a:t>
            </a:r>
            <a:r>
              <a:rPr lang="en-US" altLang="en-US" sz="1600" dirty="0">
                <a:solidFill>
                  <a:srgbClr val="DC3787"/>
                </a:solidFill>
                <a:latin typeface="inconsolatamedium"/>
              </a:rPr>
              <a:t>script </a:t>
            </a:r>
            <a:r>
              <a:rPr lang="en-US" altLang="en-US" sz="1600" dirty="0" err="1">
                <a:solidFill>
                  <a:srgbClr val="00A1D3"/>
                </a:solidFill>
                <a:latin typeface="inconsolatamedium"/>
              </a:rPr>
              <a:t>src</a:t>
            </a:r>
            <a:r>
              <a:rPr lang="en-US" altLang="en-US" sz="1600" dirty="0">
                <a:solidFill>
                  <a:srgbClr val="666666"/>
                </a:solidFill>
                <a:latin typeface="inconsolatamedium"/>
              </a:rPr>
              <a:t>="</a:t>
            </a:r>
            <a:r>
              <a:rPr lang="en-US" altLang="en-US" sz="1600" dirty="0">
                <a:solidFill>
                  <a:srgbClr val="704F21"/>
                </a:solidFill>
                <a:latin typeface="inconsolatamedium"/>
              </a:rPr>
              <a:t>https://cdnjs.cloudflare.com/ajax/libs/p5.js/0.9.0/p5.js</a:t>
            </a:r>
            <a:r>
              <a:rPr lang="en-US" altLang="en-US" sz="1600" dirty="0">
                <a:solidFill>
                  <a:srgbClr val="666666"/>
                </a:solidFill>
                <a:latin typeface="inconsolatamedium"/>
              </a:rPr>
              <a:t>"&gt;&lt;/</a:t>
            </a:r>
            <a:r>
              <a:rPr lang="en-US" altLang="en-US" sz="1600" dirty="0">
                <a:solidFill>
                  <a:srgbClr val="DC3787"/>
                </a:solidFill>
                <a:latin typeface="inconsolatamedium"/>
              </a:rPr>
              <a:t>script</a:t>
            </a:r>
            <a:r>
              <a:rPr lang="en-US" altLang="en-US" sz="1600" dirty="0">
                <a:solidFill>
                  <a:srgbClr val="666666"/>
                </a:solidFill>
                <a:latin typeface="inconsolatamedium"/>
              </a:rPr>
              <a:t>&gt;</a:t>
            </a:r>
            <a:r>
              <a:rPr lang="en-US" altLang="en-US" sz="1600" dirty="0">
                <a:solidFill>
                  <a:srgbClr val="222222"/>
                </a:solidFill>
                <a:latin typeface="inconsolatamedium"/>
              </a:rPr>
              <a:t> </a:t>
            </a:r>
          </a:p>
          <a:p>
            <a:pPr lvl="0" eaLnBrk="0" fontAlgn="base" hangingPunct="0">
              <a:spcBef>
                <a:spcPct val="0"/>
              </a:spcBef>
              <a:spcAft>
                <a:spcPct val="0"/>
              </a:spcAft>
            </a:pPr>
            <a:r>
              <a:rPr lang="en-US" altLang="en-US" sz="1600" dirty="0">
                <a:solidFill>
                  <a:srgbClr val="666666"/>
                </a:solidFill>
                <a:latin typeface="inconsolatamedium"/>
              </a:rPr>
              <a:t>      &lt;</a:t>
            </a:r>
            <a:r>
              <a:rPr lang="en-US" altLang="en-US" sz="1600" dirty="0">
                <a:solidFill>
                  <a:srgbClr val="DC3787"/>
                </a:solidFill>
                <a:latin typeface="inconsolatamedium"/>
              </a:rPr>
              <a:t>script </a:t>
            </a:r>
            <a:r>
              <a:rPr lang="en-US" altLang="en-US" sz="1600" dirty="0" err="1">
                <a:solidFill>
                  <a:srgbClr val="00A1D3"/>
                </a:solidFill>
                <a:latin typeface="inconsolatamedium"/>
              </a:rPr>
              <a:t>src</a:t>
            </a:r>
            <a:r>
              <a:rPr lang="en-US" altLang="en-US" sz="1600" dirty="0">
                <a:solidFill>
                  <a:srgbClr val="666666"/>
                </a:solidFill>
                <a:latin typeface="inconsolatamedium"/>
              </a:rPr>
              <a:t>="</a:t>
            </a:r>
            <a:r>
              <a:rPr lang="en-US" altLang="en-US" sz="1600" dirty="0">
                <a:solidFill>
                  <a:srgbClr val="704F21"/>
                </a:solidFill>
                <a:latin typeface="inconsolatamedium"/>
              </a:rPr>
              <a:t>sketch.js</a:t>
            </a:r>
            <a:r>
              <a:rPr lang="en-US" altLang="en-US" sz="1600" dirty="0">
                <a:solidFill>
                  <a:srgbClr val="666666"/>
                </a:solidFill>
                <a:latin typeface="inconsolatamedium"/>
              </a:rPr>
              <a:t>"&gt;&lt;/</a:t>
            </a:r>
            <a:r>
              <a:rPr lang="en-US" altLang="en-US" sz="1600" dirty="0">
                <a:solidFill>
                  <a:srgbClr val="DC3787"/>
                </a:solidFill>
                <a:latin typeface="inconsolatamedium"/>
              </a:rPr>
              <a:t>script</a:t>
            </a:r>
            <a:r>
              <a:rPr lang="en-US" altLang="en-US" sz="1600" dirty="0">
                <a:solidFill>
                  <a:srgbClr val="666666"/>
                </a:solidFill>
                <a:latin typeface="inconsolatamedium"/>
              </a:rPr>
              <a:t>&gt;</a:t>
            </a:r>
            <a:r>
              <a:rPr lang="en-US" altLang="en-US" sz="1600" dirty="0">
                <a:solidFill>
                  <a:srgbClr val="222222"/>
                </a:solidFill>
                <a:latin typeface="inconsolatamedium"/>
              </a:rPr>
              <a:t> </a:t>
            </a:r>
          </a:p>
          <a:p>
            <a:pPr lvl="0" eaLnBrk="0" fontAlgn="base" hangingPunct="0">
              <a:spcBef>
                <a:spcPct val="0"/>
              </a:spcBef>
              <a:spcAft>
                <a:spcPct val="0"/>
              </a:spcAft>
            </a:pPr>
            <a:r>
              <a:rPr lang="en-US" altLang="en-US" sz="1600" dirty="0">
                <a:solidFill>
                  <a:srgbClr val="666666"/>
                </a:solidFill>
                <a:latin typeface="inconsolatamedium"/>
              </a:rPr>
              <a:t>   &lt;/</a:t>
            </a:r>
            <a:r>
              <a:rPr lang="en-US" altLang="en-US" sz="1600" dirty="0">
                <a:solidFill>
                  <a:srgbClr val="DC3787"/>
                </a:solidFill>
                <a:latin typeface="inconsolatamedium"/>
              </a:rPr>
              <a:t>head</a:t>
            </a:r>
            <a:r>
              <a:rPr lang="en-US" altLang="en-US" sz="1600" dirty="0">
                <a:solidFill>
                  <a:srgbClr val="666666"/>
                </a:solidFill>
                <a:latin typeface="inconsolatamedium"/>
              </a:rPr>
              <a:t>&gt;</a:t>
            </a:r>
            <a:r>
              <a:rPr lang="en-US" altLang="en-US" sz="1600" dirty="0">
                <a:solidFill>
                  <a:srgbClr val="222222"/>
                </a:solidFill>
                <a:latin typeface="inconsolatamedium"/>
              </a:rPr>
              <a:t> </a:t>
            </a:r>
          </a:p>
          <a:p>
            <a:pPr lvl="0" eaLnBrk="0" fontAlgn="base" hangingPunct="0">
              <a:spcBef>
                <a:spcPct val="0"/>
              </a:spcBef>
              <a:spcAft>
                <a:spcPct val="0"/>
              </a:spcAft>
            </a:pPr>
            <a:r>
              <a:rPr lang="en-US" altLang="en-US" sz="1600" dirty="0">
                <a:solidFill>
                  <a:srgbClr val="666666"/>
                </a:solidFill>
                <a:latin typeface="inconsolatamedium"/>
              </a:rPr>
              <a:t>   &lt;</a:t>
            </a:r>
            <a:r>
              <a:rPr lang="en-US" altLang="en-US" sz="1600" dirty="0">
                <a:solidFill>
                  <a:srgbClr val="DC3787"/>
                </a:solidFill>
                <a:latin typeface="inconsolatamedium"/>
              </a:rPr>
              <a:t>body</a:t>
            </a:r>
            <a:r>
              <a:rPr lang="en-US" altLang="en-US" sz="1600" dirty="0">
                <a:solidFill>
                  <a:srgbClr val="666666"/>
                </a:solidFill>
                <a:latin typeface="inconsolatamedium"/>
              </a:rPr>
              <a:t>&gt;</a:t>
            </a:r>
            <a:r>
              <a:rPr lang="en-US" altLang="en-US" sz="1600" dirty="0">
                <a:solidFill>
                  <a:srgbClr val="222222"/>
                </a:solidFill>
                <a:latin typeface="inconsolatamedium"/>
              </a:rPr>
              <a:t> </a:t>
            </a:r>
          </a:p>
          <a:p>
            <a:pPr lvl="0" eaLnBrk="0" fontAlgn="base" hangingPunct="0">
              <a:spcBef>
                <a:spcPct val="0"/>
              </a:spcBef>
              <a:spcAft>
                <a:spcPct val="0"/>
              </a:spcAft>
            </a:pPr>
            <a:r>
              <a:rPr lang="en-US" altLang="en-US" sz="1600" dirty="0">
                <a:solidFill>
                  <a:srgbClr val="666666"/>
                </a:solidFill>
                <a:latin typeface="inconsolatamedium"/>
              </a:rPr>
              <a:t>   &lt;/</a:t>
            </a:r>
            <a:r>
              <a:rPr lang="en-US" altLang="en-US" sz="1600" dirty="0">
                <a:solidFill>
                  <a:srgbClr val="DC3787"/>
                </a:solidFill>
                <a:latin typeface="inconsolatamedium"/>
              </a:rPr>
              <a:t>body</a:t>
            </a:r>
            <a:r>
              <a:rPr lang="en-US" altLang="en-US" sz="1600" dirty="0">
                <a:solidFill>
                  <a:srgbClr val="666666"/>
                </a:solidFill>
                <a:latin typeface="inconsolatamedium"/>
              </a:rPr>
              <a:t>&gt;</a:t>
            </a:r>
            <a:r>
              <a:rPr lang="en-US" altLang="en-US" sz="1600" dirty="0">
                <a:solidFill>
                  <a:srgbClr val="222222"/>
                </a:solidFill>
                <a:latin typeface="inconsolatamedium"/>
              </a:rPr>
              <a:t> </a:t>
            </a:r>
          </a:p>
          <a:p>
            <a:pPr lvl="0" eaLnBrk="0" fontAlgn="base" hangingPunct="0">
              <a:spcBef>
                <a:spcPct val="0"/>
              </a:spcBef>
              <a:spcAft>
                <a:spcPct val="0"/>
              </a:spcAft>
            </a:pPr>
            <a:r>
              <a:rPr lang="en-US" altLang="en-US" sz="1600" dirty="0">
                <a:solidFill>
                  <a:srgbClr val="666666"/>
                </a:solidFill>
                <a:latin typeface="inconsolatamedium"/>
              </a:rPr>
              <a:t>&lt;/</a:t>
            </a:r>
            <a:r>
              <a:rPr lang="en-US" altLang="en-US" sz="1600" dirty="0">
                <a:solidFill>
                  <a:srgbClr val="DC3787"/>
                </a:solidFill>
                <a:latin typeface="inconsolatamedium"/>
              </a:rPr>
              <a:t>html</a:t>
            </a:r>
            <a:r>
              <a:rPr lang="en-US" altLang="en-US" sz="1600" dirty="0">
                <a:solidFill>
                  <a:srgbClr val="666666"/>
                </a:solidFill>
                <a:latin typeface="inconsolatamedium"/>
              </a:rPr>
              <a:t>&gt;</a:t>
            </a:r>
            <a:r>
              <a:rPr lang="en-US" altLang="en-US" sz="700" dirty="0"/>
              <a:t> </a:t>
            </a:r>
            <a:endParaRPr lang="en-US" altLang="en-US" sz="3600" dirty="0">
              <a:latin typeface="Arial" panose="020B0604020202020204" pitchFamily="34" charset="0"/>
            </a:endParaRPr>
          </a:p>
        </p:txBody>
      </p:sp>
    </p:spTree>
    <p:extLst>
      <p:ext uri="{BB962C8B-B14F-4D97-AF65-F5344CB8AC3E}">
        <p14:creationId xmlns:p14="http://schemas.microsoft.com/office/powerpoint/2010/main" val="36164996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6"/>
          </p:nvPr>
        </p:nvSpPr>
        <p:spPr>
          <a:xfrm>
            <a:off x="468503" y="1140084"/>
            <a:ext cx="8103751" cy="381544"/>
          </a:xfrm>
        </p:spPr>
        <p:txBody>
          <a:bodyPr/>
          <a:lstStyle/>
          <a:p>
            <a:r>
              <a:rPr lang="en-US" sz="2800" cap="none" dirty="0"/>
              <a:t>P5 Functions for lines and fill (of shapes)</a:t>
            </a:r>
          </a:p>
        </p:txBody>
      </p:sp>
      <p:sp>
        <p:nvSpPr>
          <p:cNvPr id="7" name="Text Placeholder 6"/>
          <p:cNvSpPr>
            <a:spLocks noGrp="1"/>
          </p:cNvSpPr>
          <p:nvPr>
            <p:ph type="body" sz="quarter" idx="14"/>
          </p:nvPr>
        </p:nvSpPr>
        <p:spPr/>
        <p:txBody>
          <a:bodyPr/>
          <a:lstStyle/>
          <a:p>
            <a:r>
              <a:rPr lang="en-US" dirty="0"/>
              <a:t>11055 </a:t>
            </a:r>
            <a:r>
              <a:rPr lang="en-US" dirty="0" err="1"/>
              <a:t>PfD</a:t>
            </a:r>
            <a:endParaRPr lang="en-US" dirty="0"/>
          </a:p>
        </p:txBody>
      </p:sp>
      <p:sp>
        <p:nvSpPr>
          <p:cNvPr id="8" name="Text Placeholder 7"/>
          <p:cNvSpPr>
            <a:spLocks noGrp="1"/>
          </p:cNvSpPr>
          <p:nvPr>
            <p:ph type="body" sz="quarter" idx="15"/>
          </p:nvPr>
        </p:nvSpPr>
        <p:spPr/>
        <p:txBody>
          <a:bodyPr/>
          <a:lstStyle/>
          <a:p>
            <a:r>
              <a:rPr lang="en-US" dirty="0"/>
              <a:t>28/10/19 – S2W13</a:t>
            </a:r>
          </a:p>
        </p:txBody>
      </p:sp>
      <p:cxnSp>
        <p:nvCxnSpPr>
          <p:cNvPr id="10" name="Straight Connector 9">
            <a:extLst>
              <a:ext uri="{FF2B5EF4-FFF2-40B4-BE49-F238E27FC236}">
                <a16:creationId xmlns:a16="http://schemas.microsoft.com/office/drawing/2014/main" id="{6DAA293C-FD11-407A-9ED1-87468063ADC4}"/>
              </a:ext>
            </a:extLst>
          </p:cNvPr>
          <p:cNvCxnSpPr>
            <a:cxnSpLocks/>
          </p:cNvCxnSpPr>
          <p:nvPr/>
        </p:nvCxnSpPr>
        <p:spPr>
          <a:xfrm>
            <a:off x="4520378" y="1746250"/>
            <a:ext cx="0" cy="2965450"/>
          </a:xfrm>
          <a:prstGeom prst="line">
            <a:avLst/>
          </a:prstGeom>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7165A232-DAFE-4DD7-AE5C-5CFF68625FE5}"/>
              </a:ext>
            </a:extLst>
          </p:cNvPr>
          <p:cNvSpPr/>
          <p:nvPr/>
        </p:nvSpPr>
        <p:spPr>
          <a:xfrm>
            <a:off x="5072611" y="1746250"/>
            <a:ext cx="2227262" cy="2308324"/>
          </a:xfrm>
          <a:prstGeom prst="rect">
            <a:avLst/>
          </a:prstGeom>
        </p:spPr>
        <p:txBody>
          <a:bodyPr wrap="square">
            <a:spAutoFit/>
          </a:bodyPr>
          <a:lstStyle/>
          <a:p>
            <a:pPr lvl="0" eaLnBrk="0" fontAlgn="base" hangingPunct="0">
              <a:spcBef>
                <a:spcPct val="0"/>
              </a:spcBef>
              <a:spcAft>
                <a:spcPct val="0"/>
              </a:spcAft>
            </a:pPr>
            <a:r>
              <a:rPr lang="en-US" altLang="en-US" sz="1600" dirty="0" err="1">
                <a:solidFill>
                  <a:srgbClr val="704F21"/>
                </a:solidFill>
                <a:latin typeface="inconsolatamedium"/>
              </a:rPr>
              <a:t>noFill</a:t>
            </a:r>
            <a:r>
              <a:rPr lang="en-US" altLang="en-US" sz="1600" dirty="0">
                <a:solidFill>
                  <a:srgbClr val="704F21"/>
                </a:solidFill>
                <a:latin typeface="inconsolatamedium"/>
              </a:rPr>
              <a:t>();</a:t>
            </a:r>
          </a:p>
          <a:p>
            <a:pPr lvl="0" eaLnBrk="0" fontAlgn="base" hangingPunct="0">
              <a:spcBef>
                <a:spcPct val="0"/>
              </a:spcBef>
              <a:spcAft>
                <a:spcPct val="0"/>
              </a:spcAft>
            </a:pPr>
            <a:endParaRPr lang="en-US" altLang="en-US" sz="1600" dirty="0">
              <a:solidFill>
                <a:srgbClr val="704F21"/>
              </a:solidFill>
              <a:latin typeface="inconsolatamedium"/>
            </a:endParaRPr>
          </a:p>
          <a:p>
            <a:pPr lvl="0" eaLnBrk="0" fontAlgn="base" hangingPunct="0">
              <a:spcBef>
                <a:spcPct val="0"/>
              </a:spcBef>
              <a:spcAft>
                <a:spcPct val="0"/>
              </a:spcAft>
            </a:pPr>
            <a:r>
              <a:rPr lang="en-US" altLang="en-US" sz="1600" dirty="0">
                <a:solidFill>
                  <a:srgbClr val="704F21"/>
                </a:solidFill>
                <a:latin typeface="inconsolatamedium"/>
              </a:rPr>
              <a:t>fill(50);</a:t>
            </a:r>
          </a:p>
          <a:p>
            <a:pPr lvl="0" eaLnBrk="0" fontAlgn="base" hangingPunct="0">
              <a:spcBef>
                <a:spcPct val="0"/>
              </a:spcBef>
              <a:spcAft>
                <a:spcPct val="0"/>
              </a:spcAft>
            </a:pPr>
            <a:endParaRPr lang="en-US" altLang="en-US" sz="1600" dirty="0">
              <a:solidFill>
                <a:srgbClr val="704F21"/>
              </a:solidFill>
              <a:latin typeface="inconsolatamedium"/>
            </a:endParaRPr>
          </a:p>
          <a:p>
            <a:pPr lvl="0" eaLnBrk="0" fontAlgn="base" hangingPunct="0">
              <a:spcBef>
                <a:spcPct val="0"/>
              </a:spcBef>
              <a:spcAft>
                <a:spcPct val="0"/>
              </a:spcAft>
            </a:pPr>
            <a:r>
              <a:rPr lang="en-US" altLang="en-US" sz="1600" dirty="0">
                <a:solidFill>
                  <a:srgbClr val="704F21"/>
                </a:solidFill>
                <a:latin typeface="inconsolatamedium"/>
              </a:rPr>
              <a:t>fill(255, 204, 0);</a:t>
            </a:r>
          </a:p>
          <a:p>
            <a:pPr lvl="0" eaLnBrk="0" fontAlgn="base" hangingPunct="0">
              <a:spcBef>
                <a:spcPct val="0"/>
              </a:spcBef>
              <a:spcAft>
                <a:spcPct val="0"/>
              </a:spcAft>
            </a:pPr>
            <a:endParaRPr lang="en-US" altLang="en-US" sz="1600" dirty="0">
              <a:solidFill>
                <a:srgbClr val="704F21"/>
              </a:solidFill>
              <a:latin typeface="inconsolatamedium"/>
            </a:endParaRPr>
          </a:p>
          <a:p>
            <a:pPr lvl="0" eaLnBrk="0" fontAlgn="base" hangingPunct="0">
              <a:spcBef>
                <a:spcPct val="0"/>
              </a:spcBef>
              <a:spcAft>
                <a:spcPct val="0"/>
              </a:spcAft>
            </a:pPr>
            <a:r>
              <a:rPr lang="en-US" altLang="en-US" sz="1600" dirty="0">
                <a:solidFill>
                  <a:srgbClr val="704F21"/>
                </a:solidFill>
                <a:latin typeface="inconsolatamedium"/>
              </a:rPr>
              <a:t>fill(‘red’);</a:t>
            </a:r>
          </a:p>
          <a:p>
            <a:pPr lvl="0" eaLnBrk="0" fontAlgn="base" hangingPunct="0">
              <a:spcBef>
                <a:spcPct val="0"/>
              </a:spcBef>
              <a:spcAft>
                <a:spcPct val="0"/>
              </a:spcAft>
            </a:pPr>
            <a:endParaRPr lang="en-US" altLang="en-US" sz="1600" dirty="0">
              <a:solidFill>
                <a:srgbClr val="704F21"/>
              </a:solidFill>
              <a:latin typeface="inconsolatamedium"/>
            </a:endParaRPr>
          </a:p>
          <a:p>
            <a:pPr lvl="0" eaLnBrk="0" fontAlgn="base" hangingPunct="0">
              <a:spcBef>
                <a:spcPct val="0"/>
              </a:spcBef>
              <a:spcAft>
                <a:spcPct val="0"/>
              </a:spcAft>
            </a:pPr>
            <a:r>
              <a:rPr lang="en-US" altLang="en-US" sz="1600" dirty="0">
                <a:solidFill>
                  <a:srgbClr val="704F21"/>
                </a:solidFill>
                <a:latin typeface="inconsolatamedium"/>
              </a:rPr>
              <a:t>fill(‘#222222’);</a:t>
            </a:r>
          </a:p>
        </p:txBody>
      </p:sp>
      <p:sp>
        <p:nvSpPr>
          <p:cNvPr id="15" name="Rectangle 14">
            <a:extLst>
              <a:ext uri="{FF2B5EF4-FFF2-40B4-BE49-F238E27FC236}">
                <a16:creationId xmlns:a16="http://schemas.microsoft.com/office/drawing/2014/main" id="{11DFA979-E348-4C05-9C84-8FAB70299DC5}"/>
              </a:ext>
            </a:extLst>
          </p:cNvPr>
          <p:cNvSpPr/>
          <p:nvPr/>
        </p:nvSpPr>
        <p:spPr>
          <a:xfrm>
            <a:off x="468503" y="1805037"/>
            <a:ext cx="2227262" cy="2800767"/>
          </a:xfrm>
          <a:prstGeom prst="rect">
            <a:avLst/>
          </a:prstGeom>
        </p:spPr>
        <p:txBody>
          <a:bodyPr wrap="square">
            <a:spAutoFit/>
          </a:bodyPr>
          <a:lstStyle/>
          <a:p>
            <a:pPr lvl="0" eaLnBrk="0" fontAlgn="base" hangingPunct="0">
              <a:spcBef>
                <a:spcPct val="0"/>
              </a:spcBef>
              <a:spcAft>
                <a:spcPct val="0"/>
              </a:spcAft>
            </a:pPr>
            <a:r>
              <a:rPr lang="en-US" altLang="en-US" sz="1600" dirty="0" err="1">
                <a:solidFill>
                  <a:srgbClr val="704F21"/>
                </a:solidFill>
                <a:latin typeface="inconsolatamedium"/>
              </a:rPr>
              <a:t>noStroke</a:t>
            </a:r>
            <a:r>
              <a:rPr lang="en-US" altLang="en-US" sz="1600" dirty="0">
                <a:solidFill>
                  <a:srgbClr val="704F21"/>
                </a:solidFill>
                <a:latin typeface="inconsolatamedium"/>
              </a:rPr>
              <a:t>();</a:t>
            </a:r>
          </a:p>
          <a:p>
            <a:pPr lvl="0" eaLnBrk="0" fontAlgn="base" hangingPunct="0">
              <a:spcBef>
                <a:spcPct val="0"/>
              </a:spcBef>
              <a:spcAft>
                <a:spcPct val="0"/>
              </a:spcAft>
            </a:pPr>
            <a:endParaRPr lang="en-US" altLang="en-US" sz="1600" dirty="0">
              <a:solidFill>
                <a:srgbClr val="704F21"/>
              </a:solidFill>
              <a:latin typeface="inconsolatamedium"/>
            </a:endParaRPr>
          </a:p>
          <a:p>
            <a:pPr lvl="0" eaLnBrk="0" fontAlgn="base" hangingPunct="0">
              <a:spcBef>
                <a:spcPct val="0"/>
              </a:spcBef>
              <a:spcAft>
                <a:spcPct val="0"/>
              </a:spcAft>
            </a:pPr>
            <a:r>
              <a:rPr lang="en-US" altLang="en-US" sz="1600" dirty="0" err="1">
                <a:solidFill>
                  <a:srgbClr val="704F21"/>
                </a:solidFill>
                <a:latin typeface="inconsolatamedium"/>
              </a:rPr>
              <a:t>strokeWeight</a:t>
            </a:r>
            <a:r>
              <a:rPr lang="en-US" altLang="en-US" sz="1600" dirty="0">
                <a:solidFill>
                  <a:srgbClr val="704F21"/>
                </a:solidFill>
                <a:latin typeface="inconsolatamedium"/>
              </a:rPr>
              <a:t> (4); </a:t>
            </a:r>
          </a:p>
          <a:p>
            <a:pPr lvl="0" eaLnBrk="0" fontAlgn="base" hangingPunct="0">
              <a:spcBef>
                <a:spcPct val="0"/>
              </a:spcBef>
              <a:spcAft>
                <a:spcPct val="0"/>
              </a:spcAft>
            </a:pPr>
            <a:endParaRPr lang="en-US" altLang="en-US" sz="1600" dirty="0">
              <a:solidFill>
                <a:srgbClr val="704F21"/>
              </a:solidFill>
              <a:latin typeface="inconsolatamedium"/>
            </a:endParaRPr>
          </a:p>
          <a:p>
            <a:pPr lvl="0" eaLnBrk="0" fontAlgn="base" hangingPunct="0">
              <a:spcBef>
                <a:spcPct val="0"/>
              </a:spcBef>
              <a:spcAft>
                <a:spcPct val="0"/>
              </a:spcAft>
            </a:pPr>
            <a:r>
              <a:rPr lang="en-US" altLang="en-US" sz="1600" dirty="0">
                <a:solidFill>
                  <a:srgbClr val="704F21"/>
                </a:solidFill>
                <a:latin typeface="inconsolatamedium"/>
              </a:rPr>
              <a:t>stroke(50);</a:t>
            </a:r>
          </a:p>
          <a:p>
            <a:pPr lvl="0" eaLnBrk="0" fontAlgn="base" hangingPunct="0">
              <a:spcBef>
                <a:spcPct val="0"/>
              </a:spcBef>
              <a:spcAft>
                <a:spcPct val="0"/>
              </a:spcAft>
            </a:pPr>
            <a:endParaRPr lang="en-US" altLang="en-US" sz="1600" dirty="0">
              <a:solidFill>
                <a:srgbClr val="704F21"/>
              </a:solidFill>
              <a:latin typeface="inconsolatamedium"/>
            </a:endParaRPr>
          </a:p>
          <a:p>
            <a:pPr lvl="0" eaLnBrk="0" fontAlgn="base" hangingPunct="0">
              <a:spcBef>
                <a:spcPct val="0"/>
              </a:spcBef>
              <a:spcAft>
                <a:spcPct val="0"/>
              </a:spcAft>
            </a:pPr>
            <a:r>
              <a:rPr lang="en-US" altLang="en-US" sz="1600" dirty="0">
                <a:solidFill>
                  <a:srgbClr val="704F21"/>
                </a:solidFill>
                <a:latin typeface="inconsolatamedium"/>
              </a:rPr>
              <a:t>stroke(255, 204, 0);</a:t>
            </a:r>
          </a:p>
          <a:p>
            <a:pPr lvl="0" eaLnBrk="0" fontAlgn="base" hangingPunct="0">
              <a:spcBef>
                <a:spcPct val="0"/>
              </a:spcBef>
              <a:spcAft>
                <a:spcPct val="0"/>
              </a:spcAft>
            </a:pPr>
            <a:endParaRPr lang="en-US" altLang="en-US" sz="1600" dirty="0">
              <a:solidFill>
                <a:srgbClr val="704F21"/>
              </a:solidFill>
              <a:latin typeface="inconsolatamedium"/>
            </a:endParaRPr>
          </a:p>
          <a:p>
            <a:pPr lvl="0" eaLnBrk="0" fontAlgn="base" hangingPunct="0">
              <a:spcBef>
                <a:spcPct val="0"/>
              </a:spcBef>
              <a:spcAft>
                <a:spcPct val="0"/>
              </a:spcAft>
            </a:pPr>
            <a:r>
              <a:rPr lang="en-US" altLang="en-US" sz="1600" dirty="0">
                <a:solidFill>
                  <a:srgbClr val="704F21"/>
                </a:solidFill>
                <a:latin typeface="inconsolatamedium"/>
              </a:rPr>
              <a:t>stroke(‘red’);</a:t>
            </a:r>
          </a:p>
          <a:p>
            <a:pPr lvl="0" eaLnBrk="0" fontAlgn="base" hangingPunct="0">
              <a:spcBef>
                <a:spcPct val="0"/>
              </a:spcBef>
              <a:spcAft>
                <a:spcPct val="0"/>
              </a:spcAft>
            </a:pPr>
            <a:endParaRPr lang="en-US" altLang="en-US" sz="1600" dirty="0">
              <a:solidFill>
                <a:srgbClr val="704F21"/>
              </a:solidFill>
              <a:latin typeface="inconsolatamedium"/>
            </a:endParaRPr>
          </a:p>
          <a:p>
            <a:pPr lvl="0" eaLnBrk="0" fontAlgn="base" hangingPunct="0">
              <a:spcBef>
                <a:spcPct val="0"/>
              </a:spcBef>
              <a:spcAft>
                <a:spcPct val="0"/>
              </a:spcAft>
            </a:pPr>
            <a:r>
              <a:rPr lang="en-US" altLang="en-US" sz="1600" dirty="0">
                <a:solidFill>
                  <a:srgbClr val="704F21"/>
                </a:solidFill>
                <a:latin typeface="inconsolatamedium"/>
              </a:rPr>
              <a:t>Stroke(‘#222222’);</a:t>
            </a:r>
          </a:p>
        </p:txBody>
      </p:sp>
    </p:spTree>
    <p:extLst>
      <p:ext uri="{BB962C8B-B14F-4D97-AF65-F5344CB8AC3E}">
        <p14:creationId xmlns:p14="http://schemas.microsoft.com/office/powerpoint/2010/main" val="22069429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a:t>11055 </a:t>
            </a:r>
            <a:r>
              <a:rPr lang="en-US" dirty="0" err="1"/>
              <a:t>PfD</a:t>
            </a:r>
            <a:endParaRPr lang="en-US" dirty="0"/>
          </a:p>
        </p:txBody>
      </p:sp>
      <p:sp>
        <p:nvSpPr>
          <p:cNvPr id="3" name="Text Placeholder 2"/>
          <p:cNvSpPr>
            <a:spLocks noGrp="1"/>
          </p:cNvSpPr>
          <p:nvPr>
            <p:ph type="body" sz="quarter" idx="15"/>
          </p:nvPr>
        </p:nvSpPr>
        <p:spPr/>
        <p:txBody>
          <a:bodyPr/>
          <a:lstStyle/>
          <a:p>
            <a:r>
              <a:rPr lang="en-US" dirty="0"/>
              <a:t>28/10/19 – S2W13</a:t>
            </a:r>
          </a:p>
        </p:txBody>
      </p:sp>
      <p:sp>
        <p:nvSpPr>
          <p:cNvPr id="6" name="Text Placeholder 5"/>
          <p:cNvSpPr>
            <a:spLocks noGrp="1"/>
          </p:cNvSpPr>
          <p:nvPr>
            <p:ph type="body" sz="quarter" idx="16"/>
          </p:nvPr>
        </p:nvSpPr>
        <p:spPr>
          <a:xfrm>
            <a:off x="468503" y="1208461"/>
            <a:ext cx="8103751" cy="381544"/>
          </a:xfrm>
        </p:spPr>
        <p:txBody>
          <a:bodyPr/>
          <a:lstStyle/>
          <a:p>
            <a:r>
              <a:rPr lang="en-US" cap="none" dirty="0"/>
              <a:t>P5 Functions for background and basic shapes</a:t>
            </a:r>
          </a:p>
        </p:txBody>
      </p:sp>
      <p:cxnSp>
        <p:nvCxnSpPr>
          <p:cNvPr id="34" name="Straight Connector 33">
            <a:extLst>
              <a:ext uri="{FF2B5EF4-FFF2-40B4-BE49-F238E27FC236}">
                <a16:creationId xmlns:a16="http://schemas.microsoft.com/office/drawing/2014/main" id="{BCE818D3-F2A6-40BE-AB94-A488480DF431}"/>
              </a:ext>
            </a:extLst>
          </p:cNvPr>
          <p:cNvCxnSpPr>
            <a:cxnSpLocks/>
          </p:cNvCxnSpPr>
          <p:nvPr/>
        </p:nvCxnSpPr>
        <p:spPr>
          <a:xfrm>
            <a:off x="4438211" y="1785184"/>
            <a:ext cx="0" cy="296545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2E46C043-68D8-4016-BD1C-EBD548313B63}"/>
              </a:ext>
            </a:extLst>
          </p:cNvPr>
          <p:cNvSpPr/>
          <p:nvPr/>
        </p:nvSpPr>
        <p:spPr>
          <a:xfrm>
            <a:off x="4913177" y="1829634"/>
            <a:ext cx="2773362" cy="2308324"/>
          </a:xfrm>
          <a:prstGeom prst="rect">
            <a:avLst/>
          </a:prstGeom>
        </p:spPr>
        <p:txBody>
          <a:bodyPr wrap="square">
            <a:spAutoFit/>
          </a:bodyPr>
          <a:lstStyle/>
          <a:p>
            <a:pPr lvl="0" eaLnBrk="0" fontAlgn="base" hangingPunct="0">
              <a:spcBef>
                <a:spcPct val="0"/>
              </a:spcBef>
              <a:spcAft>
                <a:spcPct val="0"/>
              </a:spcAft>
            </a:pPr>
            <a:r>
              <a:rPr lang="en-US" altLang="en-US" sz="1600" dirty="0">
                <a:solidFill>
                  <a:srgbClr val="00A1D3"/>
                </a:solidFill>
                <a:latin typeface="inconsolatamedium"/>
              </a:rPr>
              <a:t>ellipse</a:t>
            </a:r>
            <a:r>
              <a:rPr lang="en-US" altLang="en-US" sz="1600" dirty="0">
                <a:solidFill>
                  <a:srgbClr val="666666"/>
                </a:solidFill>
                <a:latin typeface="inconsolatamedium"/>
              </a:rPr>
              <a:t>(</a:t>
            </a:r>
            <a:r>
              <a:rPr lang="en-US" altLang="en-US" sz="1600" dirty="0">
                <a:solidFill>
                  <a:srgbClr val="222222"/>
                </a:solidFill>
                <a:latin typeface="inconsolatamedium"/>
              </a:rPr>
              <a:t>x</a:t>
            </a:r>
            <a:r>
              <a:rPr lang="en-US" altLang="en-US" sz="1600" dirty="0">
                <a:solidFill>
                  <a:srgbClr val="666666"/>
                </a:solidFill>
                <a:latin typeface="inconsolatamedium"/>
              </a:rPr>
              <a:t>,</a:t>
            </a:r>
            <a:r>
              <a:rPr lang="en-US" altLang="en-US" sz="1600" dirty="0">
                <a:solidFill>
                  <a:srgbClr val="222222"/>
                </a:solidFill>
                <a:latin typeface="inconsolatamedium"/>
              </a:rPr>
              <a:t> y</a:t>
            </a:r>
            <a:r>
              <a:rPr lang="en-US" altLang="en-US" sz="1600" dirty="0">
                <a:solidFill>
                  <a:srgbClr val="666666"/>
                </a:solidFill>
                <a:latin typeface="inconsolatamedium"/>
              </a:rPr>
              <a:t>,</a:t>
            </a:r>
            <a:r>
              <a:rPr lang="en-US" altLang="en-US" sz="1600" dirty="0">
                <a:solidFill>
                  <a:srgbClr val="222222"/>
                </a:solidFill>
                <a:latin typeface="inconsolatamedium"/>
              </a:rPr>
              <a:t> w</a:t>
            </a:r>
            <a:r>
              <a:rPr lang="en-US" altLang="en-US" sz="1600" dirty="0">
                <a:solidFill>
                  <a:srgbClr val="666666"/>
                </a:solidFill>
                <a:latin typeface="inconsolatamedium"/>
              </a:rPr>
              <a:t>,</a:t>
            </a:r>
            <a:r>
              <a:rPr lang="en-US" altLang="en-US" sz="1600" dirty="0">
                <a:solidFill>
                  <a:srgbClr val="222222"/>
                </a:solidFill>
                <a:latin typeface="inconsolatamedium"/>
              </a:rPr>
              <a:t> h</a:t>
            </a:r>
            <a:r>
              <a:rPr lang="en-US" altLang="en-US" sz="1600" dirty="0">
                <a:solidFill>
                  <a:srgbClr val="666666"/>
                </a:solidFill>
                <a:latin typeface="inconsolatamedium"/>
              </a:rPr>
              <a:t>);</a:t>
            </a:r>
            <a:r>
              <a:rPr lang="en-US" altLang="en-US" sz="800" dirty="0"/>
              <a:t> </a:t>
            </a:r>
            <a:endParaRPr lang="en-US" altLang="en-US" sz="3600" dirty="0">
              <a:latin typeface="Arial" panose="020B0604020202020204" pitchFamily="34" charset="0"/>
            </a:endParaRPr>
          </a:p>
          <a:p>
            <a:pPr lvl="0" eaLnBrk="0" fontAlgn="base" hangingPunct="0">
              <a:spcBef>
                <a:spcPct val="0"/>
              </a:spcBef>
              <a:spcAft>
                <a:spcPct val="0"/>
              </a:spcAft>
            </a:pPr>
            <a:endParaRPr lang="en-US" altLang="en-US" sz="1600" dirty="0">
              <a:solidFill>
                <a:srgbClr val="704F21"/>
              </a:solidFill>
              <a:latin typeface="inconsolatamedium"/>
            </a:endParaRPr>
          </a:p>
          <a:p>
            <a:pPr lvl="0" eaLnBrk="0" fontAlgn="base" hangingPunct="0">
              <a:spcBef>
                <a:spcPct val="0"/>
              </a:spcBef>
              <a:spcAft>
                <a:spcPct val="0"/>
              </a:spcAft>
            </a:pPr>
            <a:r>
              <a:rPr lang="en-US" altLang="en-US" sz="1600" dirty="0">
                <a:solidFill>
                  <a:srgbClr val="00A1D3"/>
                </a:solidFill>
                <a:latin typeface="inconsolatamedium"/>
              </a:rPr>
              <a:t>circle</a:t>
            </a:r>
            <a:r>
              <a:rPr lang="en-US" altLang="en-US" sz="1600" dirty="0">
                <a:solidFill>
                  <a:srgbClr val="666666"/>
                </a:solidFill>
                <a:latin typeface="inconsolatamedium"/>
              </a:rPr>
              <a:t>(</a:t>
            </a:r>
            <a:r>
              <a:rPr lang="en-US" altLang="en-US" sz="1600" dirty="0">
                <a:solidFill>
                  <a:srgbClr val="222222"/>
                </a:solidFill>
                <a:latin typeface="inconsolatamedium"/>
              </a:rPr>
              <a:t>x</a:t>
            </a:r>
            <a:r>
              <a:rPr lang="en-US" altLang="en-US" sz="1600" dirty="0">
                <a:solidFill>
                  <a:srgbClr val="666666"/>
                </a:solidFill>
                <a:latin typeface="inconsolatamedium"/>
              </a:rPr>
              <a:t>,</a:t>
            </a:r>
            <a:r>
              <a:rPr lang="en-US" altLang="en-US" sz="1600" dirty="0">
                <a:solidFill>
                  <a:srgbClr val="222222"/>
                </a:solidFill>
                <a:latin typeface="inconsolatamedium"/>
              </a:rPr>
              <a:t> y</a:t>
            </a:r>
            <a:r>
              <a:rPr lang="en-US" altLang="en-US" sz="1600" dirty="0">
                <a:solidFill>
                  <a:srgbClr val="666666"/>
                </a:solidFill>
                <a:latin typeface="inconsolatamedium"/>
              </a:rPr>
              <a:t>,</a:t>
            </a:r>
            <a:r>
              <a:rPr lang="en-US" altLang="en-US" sz="1600" dirty="0">
                <a:solidFill>
                  <a:srgbClr val="222222"/>
                </a:solidFill>
                <a:latin typeface="inconsolatamedium"/>
              </a:rPr>
              <a:t> d</a:t>
            </a:r>
            <a:r>
              <a:rPr lang="en-US" altLang="en-US" sz="1600" dirty="0">
                <a:solidFill>
                  <a:srgbClr val="666666"/>
                </a:solidFill>
                <a:latin typeface="inconsolatamedium"/>
              </a:rPr>
              <a:t>);</a:t>
            </a:r>
            <a:r>
              <a:rPr lang="en-US" altLang="en-US" sz="800" dirty="0"/>
              <a:t> </a:t>
            </a:r>
            <a:endParaRPr lang="en-US" altLang="en-US" sz="3600" dirty="0">
              <a:latin typeface="Arial" panose="020B0604020202020204" pitchFamily="34" charset="0"/>
            </a:endParaRPr>
          </a:p>
          <a:p>
            <a:pPr lvl="0" eaLnBrk="0" fontAlgn="base" hangingPunct="0">
              <a:spcBef>
                <a:spcPct val="0"/>
              </a:spcBef>
              <a:spcAft>
                <a:spcPct val="0"/>
              </a:spcAft>
            </a:pPr>
            <a:endParaRPr lang="en-US" altLang="en-US" sz="1600" dirty="0">
              <a:solidFill>
                <a:srgbClr val="704F21"/>
              </a:solidFill>
              <a:latin typeface="inconsolatamedium"/>
            </a:endParaRPr>
          </a:p>
          <a:p>
            <a:pPr lvl="0" eaLnBrk="0" fontAlgn="base" hangingPunct="0">
              <a:spcBef>
                <a:spcPct val="0"/>
              </a:spcBef>
              <a:spcAft>
                <a:spcPct val="0"/>
              </a:spcAft>
            </a:pPr>
            <a:r>
              <a:rPr lang="en-US" altLang="en-US" sz="1600" dirty="0">
                <a:solidFill>
                  <a:srgbClr val="00A1D3"/>
                </a:solidFill>
                <a:latin typeface="inconsolatamedium"/>
              </a:rPr>
              <a:t>line</a:t>
            </a:r>
            <a:r>
              <a:rPr lang="en-US" altLang="en-US" sz="1600" dirty="0">
                <a:solidFill>
                  <a:srgbClr val="666666"/>
                </a:solidFill>
                <a:latin typeface="inconsolatamedium"/>
              </a:rPr>
              <a:t>(</a:t>
            </a:r>
            <a:r>
              <a:rPr lang="en-US" altLang="en-US" sz="1600" dirty="0">
                <a:solidFill>
                  <a:srgbClr val="222222"/>
                </a:solidFill>
                <a:latin typeface="inconsolatamedium"/>
              </a:rPr>
              <a:t>x1</a:t>
            </a:r>
            <a:r>
              <a:rPr lang="en-US" altLang="en-US" sz="1600" dirty="0">
                <a:solidFill>
                  <a:srgbClr val="666666"/>
                </a:solidFill>
                <a:latin typeface="inconsolatamedium"/>
              </a:rPr>
              <a:t>,</a:t>
            </a:r>
            <a:r>
              <a:rPr lang="en-US" altLang="en-US" sz="1600" dirty="0">
                <a:solidFill>
                  <a:srgbClr val="222222"/>
                </a:solidFill>
                <a:latin typeface="inconsolatamedium"/>
              </a:rPr>
              <a:t> y1</a:t>
            </a:r>
            <a:r>
              <a:rPr lang="en-US" altLang="en-US" sz="1600" dirty="0">
                <a:solidFill>
                  <a:srgbClr val="666666"/>
                </a:solidFill>
                <a:latin typeface="inconsolatamedium"/>
              </a:rPr>
              <a:t>,</a:t>
            </a:r>
            <a:r>
              <a:rPr lang="en-US" altLang="en-US" sz="1600" dirty="0">
                <a:solidFill>
                  <a:srgbClr val="222222"/>
                </a:solidFill>
                <a:latin typeface="inconsolatamedium"/>
              </a:rPr>
              <a:t> x2</a:t>
            </a:r>
            <a:r>
              <a:rPr lang="en-US" altLang="en-US" sz="1600" dirty="0">
                <a:solidFill>
                  <a:srgbClr val="666666"/>
                </a:solidFill>
                <a:latin typeface="inconsolatamedium"/>
              </a:rPr>
              <a:t>,</a:t>
            </a:r>
            <a:r>
              <a:rPr lang="en-US" altLang="en-US" sz="1600" dirty="0">
                <a:solidFill>
                  <a:srgbClr val="222222"/>
                </a:solidFill>
                <a:latin typeface="inconsolatamedium"/>
              </a:rPr>
              <a:t> y2</a:t>
            </a:r>
            <a:r>
              <a:rPr lang="en-US" altLang="en-US" sz="1600" dirty="0">
                <a:solidFill>
                  <a:srgbClr val="666666"/>
                </a:solidFill>
                <a:latin typeface="inconsolatamedium"/>
              </a:rPr>
              <a:t>);</a:t>
            </a:r>
            <a:r>
              <a:rPr lang="en-US" altLang="en-US" sz="800" dirty="0"/>
              <a:t> </a:t>
            </a:r>
            <a:endParaRPr lang="en-US" altLang="en-US" sz="3600" dirty="0">
              <a:latin typeface="Arial" panose="020B0604020202020204" pitchFamily="34" charset="0"/>
            </a:endParaRPr>
          </a:p>
          <a:p>
            <a:pPr lvl="0" eaLnBrk="0" fontAlgn="base" hangingPunct="0">
              <a:spcBef>
                <a:spcPct val="0"/>
              </a:spcBef>
              <a:spcAft>
                <a:spcPct val="0"/>
              </a:spcAft>
            </a:pPr>
            <a:endParaRPr lang="en-US" altLang="en-US" sz="1600" dirty="0">
              <a:solidFill>
                <a:srgbClr val="704F21"/>
              </a:solidFill>
              <a:latin typeface="inconsolatamedium"/>
            </a:endParaRPr>
          </a:p>
          <a:p>
            <a:pPr lvl="0" eaLnBrk="0" fontAlgn="base" hangingPunct="0">
              <a:spcBef>
                <a:spcPct val="0"/>
              </a:spcBef>
              <a:spcAft>
                <a:spcPct val="0"/>
              </a:spcAft>
            </a:pPr>
            <a:r>
              <a:rPr lang="en-US" altLang="en-US" sz="1600" dirty="0">
                <a:solidFill>
                  <a:srgbClr val="00A1D3"/>
                </a:solidFill>
                <a:latin typeface="inconsolatamedium"/>
              </a:rPr>
              <a:t>point</a:t>
            </a:r>
            <a:r>
              <a:rPr lang="en-US" altLang="en-US" sz="1600" dirty="0">
                <a:solidFill>
                  <a:srgbClr val="666666"/>
                </a:solidFill>
                <a:latin typeface="inconsolatamedium"/>
              </a:rPr>
              <a:t>(</a:t>
            </a:r>
            <a:r>
              <a:rPr lang="en-US" altLang="en-US" sz="1600" dirty="0">
                <a:solidFill>
                  <a:srgbClr val="222222"/>
                </a:solidFill>
                <a:latin typeface="inconsolatamedium"/>
              </a:rPr>
              <a:t>x</a:t>
            </a:r>
            <a:r>
              <a:rPr lang="en-US" altLang="en-US" sz="1600" dirty="0">
                <a:solidFill>
                  <a:srgbClr val="666666"/>
                </a:solidFill>
                <a:latin typeface="inconsolatamedium"/>
              </a:rPr>
              <a:t>,</a:t>
            </a:r>
            <a:r>
              <a:rPr lang="en-US" altLang="en-US" sz="1600" dirty="0">
                <a:solidFill>
                  <a:srgbClr val="222222"/>
                </a:solidFill>
                <a:latin typeface="inconsolatamedium"/>
              </a:rPr>
              <a:t> y</a:t>
            </a:r>
            <a:r>
              <a:rPr lang="en-US" altLang="en-US" sz="1600" dirty="0">
                <a:solidFill>
                  <a:srgbClr val="666666"/>
                </a:solidFill>
                <a:latin typeface="inconsolatamedium"/>
              </a:rPr>
              <a:t>, [z]);</a:t>
            </a:r>
            <a:r>
              <a:rPr lang="en-US" altLang="en-US" sz="800" dirty="0"/>
              <a:t> </a:t>
            </a:r>
            <a:endParaRPr lang="en-US" altLang="en-US" sz="3600" dirty="0">
              <a:latin typeface="Arial" panose="020B0604020202020204" pitchFamily="34" charset="0"/>
            </a:endParaRPr>
          </a:p>
          <a:p>
            <a:pPr lvl="0" eaLnBrk="0" fontAlgn="base" hangingPunct="0">
              <a:spcBef>
                <a:spcPct val="0"/>
              </a:spcBef>
              <a:spcAft>
                <a:spcPct val="0"/>
              </a:spcAft>
            </a:pPr>
            <a:endParaRPr lang="en-US" altLang="en-US" sz="1600" dirty="0">
              <a:solidFill>
                <a:srgbClr val="704F21"/>
              </a:solidFill>
              <a:latin typeface="inconsolatamedium"/>
            </a:endParaRPr>
          </a:p>
          <a:p>
            <a:pPr lvl="0" eaLnBrk="0" fontAlgn="base" hangingPunct="0">
              <a:spcBef>
                <a:spcPct val="0"/>
              </a:spcBef>
              <a:spcAft>
                <a:spcPct val="0"/>
              </a:spcAft>
            </a:pPr>
            <a:r>
              <a:rPr lang="en-US" altLang="en-US" sz="1600" dirty="0" err="1">
                <a:solidFill>
                  <a:srgbClr val="00A1D3"/>
                </a:solidFill>
                <a:latin typeface="inconsolatamedium"/>
              </a:rPr>
              <a:t>rect</a:t>
            </a:r>
            <a:r>
              <a:rPr lang="en-US" altLang="en-US" sz="1600" dirty="0">
                <a:solidFill>
                  <a:srgbClr val="666666"/>
                </a:solidFill>
                <a:latin typeface="inconsolatamedium"/>
              </a:rPr>
              <a:t>(</a:t>
            </a:r>
            <a:r>
              <a:rPr lang="en-US" altLang="en-US" sz="1600" dirty="0">
                <a:solidFill>
                  <a:srgbClr val="222222"/>
                </a:solidFill>
                <a:latin typeface="inconsolatamedium"/>
              </a:rPr>
              <a:t>x</a:t>
            </a:r>
            <a:r>
              <a:rPr lang="en-US" altLang="en-US" sz="1600" dirty="0">
                <a:solidFill>
                  <a:srgbClr val="666666"/>
                </a:solidFill>
                <a:latin typeface="inconsolatamedium"/>
              </a:rPr>
              <a:t>,</a:t>
            </a:r>
            <a:r>
              <a:rPr lang="en-US" altLang="en-US" sz="1600" dirty="0">
                <a:solidFill>
                  <a:srgbClr val="222222"/>
                </a:solidFill>
                <a:latin typeface="inconsolatamedium"/>
              </a:rPr>
              <a:t> y</a:t>
            </a:r>
            <a:r>
              <a:rPr lang="en-US" altLang="en-US" sz="1600" dirty="0">
                <a:solidFill>
                  <a:srgbClr val="666666"/>
                </a:solidFill>
                <a:latin typeface="inconsolatamedium"/>
              </a:rPr>
              <a:t>,</a:t>
            </a:r>
            <a:r>
              <a:rPr lang="en-US" altLang="en-US" sz="1600" dirty="0">
                <a:solidFill>
                  <a:srgbClr val="222222"/>
                </a:solidFill>
                <a:latin typeface="inconsolatamedium"/>
              </a:rPr>
              <a:t> w</a:t>
            </a:r>
            <a:r>
              <a:rPr lang="en-US" altLang="en-US" sz="1600" dirty="0">
                <a:solidFill>
                  <a:srgbClr val="666666"/>
                </a:solidFill>
                <a:latin typeface="inconsolatamedium"/>
              </a:rPr>
              <a:t>,</a:t>
            </a:r>
            <a:r>
              <a:rPr lang="en-US" altLang="en-US" sz="1600" dirty="0">
                <a:solidFill>
                  <a:srgbClr val="222222"/>
                </a:solidFill>
                <a:latin typeface="inconsolatamedium"/>
              </a:rPr>
              <a:t> h</a:t>
            </a:r>
            <a:r>
              <a:rPr lang="en-US" altLang="en-US" sz="1600" dirty="0">
                <a:solidFill>
                  <a:srgbClr val="666666"/>
                </a:solidFill>
                <a:latin typeface="inconsolatamedium"/>
              </a:rPr>
              <a:t>);</a:t>
            </a:r>
            <a:r>
              <a:rPr lang="en-US" altLang="en-US" sz="800" dirty="0"/>
              <a:t> </a:t>
            </a:r>
            <a:endParaRPr lang="en-US" altLang="en-US" sz="3600" dirty="0">
              <a:latin typeface="Arial" panose="020B0604020202020204" pitchFamily="34" charset="0"/>
            </a:endParaRPr>
          </a:p>
        </p:txBody>
      </p:sp>
      <p:sp>
        <p:nvSpPr>
          <p:cNvPr id="13" name="Rectangle 12">
            <a:extLst>
              <a:ext uri="{FF2B5EF4-FFF2-40B4-BE49-F238E27FC236}">
                <a16:creationId xmlns:a16="http://schemas.microsoft.com/office/drawing/2014/main" id="{F73B7899-E7BC-4E34-B91F-B7DB2E569818}"/>
              </a:ext>
            </a:extLst>
          </p:cNvPr>
          <p:cNvSpPr/>
          <p:nvPr/>
        </p:nvSpPr>
        <p:spPr>
          <a:xfrm>
            <a:off x="468503" y="1785184"/>
            <a:ext cx="2773362" cy="2308324"/>
          </a:xfrm>
          <a:prstGeom prst="rect">
            <a:avLst/>
          </a:prstGeom>
        </p:spPr>
        <p:txBody>
          <a:bodyPr wrap="square">
            <a:spAutoFit/>
          </a:bodyPr>
          <a:lstStyle/>
          <a:p>
            <a:pPr lvl="0" eaLnBrk="0" fontAlgn="base" hangingPunct="0">
              <a:spcBef>
                <a:spcPct val="0"/>
              </a:spcBef>
              <a:spcAft>
                <a:spcPct val="0"/>
              </a:spcAft>
            </a:pPr>
            <a:r>
              <a:rPr lang="en-US" altLang="en-US" sz="1600" dirty="0">
                <a:solidFill>
                  <a:srgbClr val="704F21"/>
                </a:solidFill>
                <a:latin typeface="inconsolatamedium"/>
              </a:rPr>
              <a:t>clear();</a:t>
            </a:r>
          </a:p>
          <a:p>
            <a:pPr lvl="0" eaLnBrk="0" fontAlgn="base" hangingPunct="0">
              <a:spcBef>
                <a:spcPct val="0"/>
              </a:spcBef>
              <a:spcAft>
                <a:spcPct val="0"/>
              </a:spcAft>
            </a:pPr>
            <a:endParaRPr lang="en-US" altLang="en-US" sz="1600" dirty="0">
              <a:solidFill>
                <a:srgbClr val="704F21"/>
              </a:solidFill>
              <a:latin typeface="inconsolatamedium"/>
            </a:endParaRPr>
          </a:p>
          <a:p>
            <a:pPr lvl="0" eaLnBrk="0" fontAlgn="base" hangingPunct="0">
              <a:spcBef>
                <a:spcPct val="0"/>
              </a:spcBef>
              <a:spcAft>
                <a:spcPct val="0"/>
              </a:spcAft>
            </a:pPr>
            <a:r>
              <a:rPr lang="en-US" altLang="en-US" sz="1600" dirty="0">
                <a:solidFill>
                  <a:srgbClr val="704F21"/>
                </a:solidFill>
                <a:latin typeface="inconsolatamedium"/>
              </a:rPr>
              <a:t>background(50);</a:t>
            </a:r>
          </a:p>
          <a:p>
            <a:pPr lvl="0" eaLnBrk="0" fontAlgn="base" hangingPunct="0">
              <a:spcBef>
                <a:spcPct val="0"/>
              </a:spcBef>
              <a:spcAft>
                <a:spcPct val="0"/>
              </a:spcAft>
            </a:pPr>
            <a:endParaRPr lang="en-US" altLang="en-US" sz="1600" dirty="0">
              <a:solidFill>
                <a:srgbClr val="704F21"/>
              </a:solidFill>
              <a:latin typeface="inconsolatamedium"/>
            </a:endParaRPr>
          </a:p>
          <a:p>
            <a:pPr lvl="0" eaLnBrk="0" fontAlgn="base" hangingPunct="0">
              <a:spcBef>
                <a:spcPct val="0"/>
              </a:spcBef>
              <a:spcAft>
                <a:spcPct val="0"/>
              </a:spcAft>
            </a:pPr>
            <a:r>
              <a:rPr lang="en-US" altLang="en-US" sz="1600" dirty="0">
                <a:solidFill>
                  <a:srgbClr val="704F21"/>
                </a:solidFill>
                <a:latin typeface="inconsolatamedium"/>
              </a:rPr>
              <a:t>background(255, 204, 0);</a:t>
            </a:r>
          </a:p>
          <a:p>
            <a:pPr lvl="0" eaLnBrk="0" fontAlgn="base" hangingPunct="0">
              <a:spcBef>
                <a:spcPct val="0"/>
              </a:spcBef>
              <a:spcAft>
                <a:spcPct val="0"/>
              </a:spcAft>
            </a:pPr>
            <a:endParaRPr lang="en-US" altLang="en-US" sz="1600" dirty="0">
              <a:solidFill>
                <a:srgbClr val="704F21"/>
              </a:solidFill>
              <a:latin typeface="inconsolatamedium"/>
            </a:endParaRPr>
          </a:p>
          <a:p>
            <a:pPr lvl="0" eaLnBrk="0" fontAlgn="base" hangingPunct="0">
              <a:spcBef>
                <a:spcPct val="0"/>
              </a:spcBef>
              <a:spcAft>
                <a:spcPct val="0"/>
              </a:spcAft>
            </a:pPr>
            <a:r>
              <a:rPr lang="en-US" altLang="en-US" sz="1600" dirty="0">
                <a:solidFill>
                  <a:srgbClr val="704F21"/>
                </a:solidFill>
                <a:latin typeface="inconsolatamedium"/>
              </a:rPr>
              <a:t>background(‘red’);</a:t>
            </a:r>
          </a:p>
          <a:p>
            <a:pPr lvl="0" eaLnBrk="0" fontAlgn="base" hangingPunct="0">
              <a:spcBef>
                <a:spcPct val="0"/>
              </a:spcBef>
              <a:spcAft>
                <a:spcPct val="0"/>
              </a:spcAft>
            </a:pPr>
            <a:endParaRPr lang="en-US" altLang="en-US" sz="1600" dirty="0">
              <a:solidFill>
                <a:srgbClr val="704F21"/>
              </a:solidFill>
              <a:latin typeface="inconsolatamedium"/>
            </a:endParaRPr>
          </a:p>
          <a:p>
            <a:pPr lvl="0" eaLnBrk="0" fontAlgn="base" hangingPunct="0">
              <a:spcBef>
                <a:spcPct val="0"/>
              </a:spcBef>
              <a:spcAft>
                <a:spcPct val="0"/>
              </a:spcAft>
            </a:pPr>
            <a:r>
              <a:rPr lang="en-US" altLang="en-US" sz="1600" dirty="0">
                <a:solidFill>
                  <a:srgbClr val="704F21"/>
                </a:solidFill>
                <a:latin typeface="inconsolatamedium"/>
              </a:rPr>
              <a:t>background(‘#222222’);</a:t>
            </a:r>
          </a:p>
        </p:txBody>
      </p:sp>
    </p:spTree>
    <p:extLst>
      <p:ext uri="{BB962C8B-B14F-4D97-AF65-F5344CB8AC3E}">
        <p14:creationId xmlns:p14="http://schemas.microsoft.com/office/powerpoint/2010/main" val="42080294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6"/>
          </p:nvPr>
        </p:nvSpPr>
        <p:spPr>
          <a:xfrm>
            <a:off x="468503" y="1140084"/>
            <a:ext cx="8103751" cy="381544"/>
          </a:xfrm>
        </p:spPr>
        <p:txBody>
          <a:bodyPr/>
          <a:lstStyle/>
          <a:p>
            <a:r>
              <a:rPr lang="en-US" sz="2800" cap="none" dirty="0"/>
              <a:t>Paradigms</a:t>
            </a:r>
          </a:p>
        </p:txBody>
      </p:sp>
      <p:sp>
        <p:nvSpPr>
          <p:cNvPr id="7" name="Text Placeholder 6"/>
          <p:cNvSpPr>
            <a:spLocks noGrp="1"/>
          </p:cNvSpPr>
          <p:nvPr>
            <p:ph type="body" sz="quarter" idx="14"/>
          </p:nvPr>
        </p:nvSpPr>
        <p:spPr/>
        <p:txBody>
          <a:bodyPr/>
          <a:lstStyle/>
          <a:p>
            <a:r>
              <a:rPr lang="en-US" dirty="0"/>
              <a:t>11055 </a:t>
            </a:r>
            <a:r>
              <a:rPr lang="en-US" dirty="0" err="1"/>
              <a:t>PfD</a:t>
            </a:r>
            <a:endParaRPr lang="en-US" dirty="0"/>
          </a:p>
        </p:txBody>
      </p:sp>
      <p:sp>
        <p:nvSpPr>
          <p:cNvPr id="8" name="Text Placeholder 7"/>
          <p:cNvSpPr>
            <a:spLocks noGrp="1"/>
          </p:cNvSpPr>
          <p:nvPr>
            <p:ph type="body" sz="quarter" idx="15"/>
          </p:nvPr>
        </p:nvSpPr>
        <p:spPr/>
        <p:txBody>
          <a:bodyPr/>
          <a:lstStyle/>
          <a:p>
            <a:r>
              <a:rPr lang="en-US" dirty="0"/>
              <a:t>28/10/19 – S2W13</a:t>
            </a:r>
          </a:p>
        </p:txBody>
      </p:sp>
      <p:grpSp>
        <p:nvGrpSpPr>
          <p:cNvPr id="10" name="Group 9">
            <a:extLst>
              <a:ext uri="{FF2B5EF4-FFF2-40B4-BE49-F238E27FC236}">
                <a16:creationId xmlns:a16="http://schemas.microsoft.com/office/drawing/2014/main" id="{4E03439F-B160-4E56-BED6-EF7B42A5B695}"/>
              </a:ext>
            </a:extLst>
          </p:cNvPr>
          <p:cNvGrpSpPr/>
          <p:nvPr/>
        </p:nvGrpSpPr>
        <p:grpSpPr>
          <a:xfrm>
            <a:off x="571500" y="1777461"/>
            <a:ext cx="1708150" cy="2989739"/>
            <a:chOff x="571500" y="1777461"/>
            <a:chExt cx="1708150" cy="2989739"/>
          </a:xfrm>
        </p:grpSpPr>
        <p:sp>
          <p:nvSpPr>
            <p:cNvPr id="11" name="Rectangle 10">
              <a:extLst>
                <a:ext uri="{FF2B5EF4-FFF2-40B4-BE49-F238E27FC236}">
                  <a16:creationId xmlns:a16="http://schemas.microsoft.com/office/drawing/2014/main" id="{2824EFEA-CF1E-4652-A41F-62A59B412C5C}"/>
                </a:ext>
              </a:extLst>
            </p:cNvPr>
            <p:cNvSpPr/>
            <p:nvPr/>
          </p:nvSpPr>
          <p:spPr>
            <a:xfrm>
              <a:off x="571500" y="1777461"/>
              <a:ext cx="1422400" cy="29897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Arrow: Down 11">
              <a:extLst>
                <a:ext uri="{FF2B5EF4-FFF2-40B4-BE49-F238E27FC236}">
                  <a16:creationId xmlns:a16="http://schemas.microsoft.com/office/drawing/2014/main" id="{D95CC337-3125-4CF8-ADDC-A31C8DB6EB02}"/>
                </a:ext>
              </a:extLst>
            </p:cNvPr>
            <p:cNvSpPr/>
            <p:nvPr/>
          </p:nvSpPr>
          <p:spPr>
            <a:xfrm>
              <a:off x="2146300" y="2000169"/>
              <a:ext cx="133350" cy="24926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13" name="Group 12">
            <a:extLst>
              <a:ext uri="{FF2B5EF4-FFF2-40B4-BE49-F238E27FC236}">
                <a16:creationId xmlns:a16="http://schemas.microsoft.com/office/drawing/2014/main" id="{DA136D5B-933A-437D-8CC0-F8FE4EF43BA8}"/>
              </a:ext>
            </a:extLst>
          </p:cNvPr>
          <p:cNvGrpSpPr/>
          <p:nvPr/>
        </p:nvGrpSpPr>
        <p:grpSpPr>
          <a:xfrm>
            <a:off x="3422650" y="1616123"/>
            <a:ext cx="1409700" cy="2560355"/>
            <a:chOff x="3422650" y="1616123"/>
            <a:chExt cx="1409700" cy="2560355"/>
          </a:xfrm>
        </p:grpSpPr>
        <p:sp>
          <p:nvSpPr>
            <p:cNvPr id="14" name="Rectangle 13">
              <a:extLst>
                <a:ext uri="{FF2B5EF4-FFF2-40B4-BE49-F238E27FC236}">
                  <a16:creationId xmlns:a16="http://schemas.microsoft.com/office/drawing/2014/main" id="{00020552-2DFB-4992-AB86-14143C417119}"/>
                </a:ext>
              </a:extLst>
            </p:cNvPr>
            <p:cNvSpPr/>
            <p:nvPr/>
          </p:nvSpPr>
          <p:spPr>
            <a:xfrm>
              <a:off x="3422650" y="2047626"/>
              <a:ext cx="527050" cy="21288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Rectangle 14">
              <a:extLst>
                <a:ext uri="{FF2B5EF4-FFF2-40B4-BE49-F238E27FC236}">
                  <a16:creationId xmlns:a16="http://schemas.microsoft.com/office/drawing/2014/main" id="{49800AB3-C61E-4AE7-A7FB-AA0C3C54D406}"/>
                </a:ext>
              </a:extLst>
            </p:cNvPr>
            <p:cNvSpPr/>
            <p:nvPr/>
          </p:nvSpPr>
          <p:spPr>
            <a:xfrm>
              <a:off x="4292600" y="2040433"/>
              <a:ext cx="527050" cy="336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Rectangle 15">
              <a:extLst>
                <a:ext uri="{FF2B5EF4-FFF2-40B4-BE49-F238E27FC236}">
                  <a16:creationId xmlns:a16="http://schemas.microsoft.com/office/drawing/2014/main" id="{DDB81B50-4C70-4EAD-A79E-7FBF57826876}"/>
                </a:ext>
              </a:extLst>
            </p:cNvPr>
            <p:cNvSpPr/>
            <p:nvPr/>
          </p:nvSpPr>
          <p:spPr>
            <a:xfrm>
              <a:off x="4292600" y="2613561"/>
              <a:ext cx="527050" cy="336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Rectangle 16">
              <a:extLst>
                <a:ext uri="{FF2B5EF4-FFF2-40B4-BE49-F238E27FC236}">
                  <a16:creationId xmlns:a16="http://schemas.microsoft.com/office/drawing/2014/main" id="{0ADF694A-178D-44D4-BC21-E9DFA9E004C1}"/>
                </a:ext>
              </a:extLst>
            </p:cNvPr>
            <p:cNvSpPr/>
            <p:nvPr/>
          </p:nvSpPr>
          <p:spPr>
            <a:xfrm>
              <a:off x="4292600" y="3186689"/>
              <a:ext cx="527050" cy="336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Rectangle 17">
              <a:extLst>
                <a:ext uri="{FF2B5EF4-FFF2-40B4-BE49-F238E27FC236}">
                  <a16:creationId xmlns:a16="http://schemas.microsoft.com/office/drawing/2014/main" id="{C90CAD95-80B7-4F42-941D-603CBAC48138}"/>
                </a:ext>
              </a:extLst>
            </p:cNvPr>
            <p:cNvSpPr/>
            <p:nvPr/>
          </p:nvSpPr>
          <p:spPr>
            <a:xfrm>
              <a:off x="4292600" y="3796372"/>
              <a:ext cx="527050" cy="336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9" name="Straight Arrow Connector 18">
              <a:extLst>
                <a:ext uri="{FF2B5EF4-FFF2-40B4-BE49-F238E27FC236}">
                  <a16:creationId xmlns:a16="http://schemas.microsoft.com/office/drawing/2014/main" id="{B304CE4A-668E-4AAD-956F-D55DE75E1D23}"/>
                </a:ext>
              </a:extLst>
            </p:cNvPr>
            <p:cNvCxnSpPr/>
            <p:nvPr/>
          </p:nvCxnSpPr>
          <p:spPr>
            <a:xfrm>
              <a:off x="4025900" y="2143865"/>
              <a:ext cx="1905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AE4D18B-75FA-43F5-9A00-779F545CBCDD}"/>
                </a:ext>
              </a:extLst>
            </p:cNvPr>
            <p:cNvCxnSpPr>
              <a:cxnSpLocks/>
            </p:cNvCxnSpPr>
            <p:nvPr/>
          </p:nvCxnSpPr>
          <p:spPr>
            <a:xfrm>
              <a:off x="4675763" y="2441603"/>
              <a:ext cx="0" cy="1192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19AC152-F06A-4C22-8581-FCF4E074447A}"/>
                </a:ext>
              </a:extLst>
            </p:cNvPr>
            <p:cNvCxnSpPr>
              <a:cxnSpLocks/>
            </p:cNvCxnSpPr>
            <p:nvPr/>
          </p:nvCxnSpPr>
          <p:spPr>
            <a:xfrm flipV="1">
              <a:off x="4413250" y="2429615"/>
              <a:ext cx="0" cy="1255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1A5DE14-3520-4C16-B166-CCEE935DF5FD}"/>
                </a:ext>
              </a:extLst>
            </p:cNvPr>
            <p:cNvCxnSpPr>
              <a:cxnSpLocks/>
            </p:cNvCxnSpPr>
            <p:nvPr/>
          </p:nvCxnSpPr>
          <p:spPr>
            <a:xfrm flipH="1">
              <a:off x="4025900" y="2343641"/>
              <a:ext cx="190500" cy="5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5632D46-24BB-4FF3-9899-0B3F5E17B3F3}"/>
                </a:ext>
              </a:extLst>
            </p:cNvPr>
            <p:cNvCxnSpPr>
              <a:cxnSpLocks/>
            </p:cNvCxnSpPr>
            <p:nvPr/>
          </p:nvCxnSpPr>
          <p:spPr>
            <a:xfrm>
              <a:off x="4025900" y="3253364"/>
              <a:ext cx="1905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2E2849B-C131-4209-B25D-98EAD5ABEA8F}"/>
                </a:ext>
              </a:extLst>
            </p:cNvPr>
            <p:cNvCxnSpPr/>
            <p:nvPr/>
          </p:nvCxnSpPr>
          <p:spPr>
            <a:xfrm>
              <a:off x="4025900" y="3354964"/>
              <a:ext cx="1905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1AA6F995-AA86-426A-B485-1B8B6EF3B6A5}"/>
                </a:ext>
              </a:extLst>
            </p:cNvPr>
            <p:cNvCxnSpPr/>
            <p:nvPr/>
          </p:nvCxnSpPr>
          <p:spPr>
            <a:xfrm>
              <a:off x="4025900" y="3458315"/>
              <a:ext cx="1905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56935E0-A0E7-4D12-A3D9-83497E0E2338}"/>
                </a:ext>
              </a:extLst>
            </p:cNvPr>
            <p:cNvCxnSpPr/>
            <p:nvPr/>
          </p:nvCxnSpPr>
          <p:spPr>
            <a:xfrm>
              <a:off x="4025900" y="3902815"/>
              <a:ext cx="1905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D88A9AC7-DCF4-4E5F-898C-6FFAA2312821}"/>
                </a:ext>
              </a:extLst>
            </p:cNvPr>
            <p:cNvCxnSpPr>
              <a:cxnSpLocks/>
              <a:stCxn id="18" idx="3"/>
              <a:endCxn id="17" idx="3"/>
            </p:cNvCxnSpPr>
            <p:nvPr/>
          </p:nvCxnSpPr>
          <p:spPr>
            <a:xfrm flipV="1">
              <a:off x="4819650" y="3354964"/>
              <a:ext cx="12700" cy="609683"/>
            </a:xfrm>
            <a:prstGeom prst="bent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4F2565FA-6D1E-48A5-B600-81CBE95074FE}"/>
                </a:ext>
              </a:extLst>
            </p:cNvPr>
            <p:cNvCxnSpPr>
              <a:stCxn id="14" idx="2"/>
              <a:endCxn id="14" idx="1"/>
            </p:cNvCxnSpPr>
            <p:nvPr/>
          </p:nvCxnSpPr>
          <p:spPr>
            <a:xfrm rot="5400000" flipH="1">
              <a:off x="3022200" y="3512503"/>
              <a:ext cx="1064425" cy="263525"/>
            </a:xfrm>
            <a:prstGeom prst="bentConnector4">
              <a:avLst>
                <a:gd name="adj1" fmla="val -21476"/>
                <a:gd name="adj2" fmla="val 186747"/>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Arrow: Down 28">
              <a:extLst>
                <a:ext uri="{FF2B5EF4-FFF2-40B4-BE49-F238E27FC236}">
                  <a16:creationId xmlns:a16="http://schemas.microsoft.com/office/drawing/2014/main" id="{B7404EAB-42A2-4C36-80AB-C31AB652528F}"/>
                </a:ext>
              </a:extLst>
            </p:cNvPr>
            <p:cNvSpPr/>
            <p:nvPr/>
          </p:nvSpPr>
          <p:spPr>
            <a:xfrm>
              <a:off x="4511675" y="1616123"/>
              <a:ext cx="88900" cy="3158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30" name="Group 29">
            <a:extLst>
              <a:ext uri="{FF2B5EF4-FFF2-40B4-BE49-F238E27FC236}">
                <a16:creationId xmlns:a16="http://schemas.microsoft.com/office/drawing/2014/main" id="{A994A87A-B119-4FC2-BF9D-B8CD343E7BF7}"/>
              </a:ext>
            </a:extLst>
          </p:cNvPr>
          <p:cNvGrpSpPr/>
          <p:nvPr/>
        </p:nvGrpSpPr>
        <p:grpSpPr>
          <a:xfrm>
            <a:off x="6153151" y="2000169"/>
            <a:ext cx="2076418" cy="2767031"/>
            <a:chOff x="6153151" y="2000169"/>
            <a:chExt cx="2076418" cy="2767031"/>
          </a:xfrm>
        </p:grpSpPr>
        <p:sp>
          <p:nvSpPr>
            <p:cNvPr id="31" name="Rectangle 30">
              <a:extLst>
                <a:ext uri="{FF2B5EF4-FFF2-40B4-BE49-F238E27FC236}">
                  <a16:creationId xmlns:a16="http://schemas.microsoft.com/office/drawing/2014/main" id="{E6492AC9-A8C0-47BC-B518-F309C0B01F40}"/>
                </a:ext>
              </a:extLst>
            </p:cNvPr>
            <p:cNvSpPr/>
            <p:nvPr/>
          </p:nvSpPr>
          <p:spPr>
            <a:xfrm>
              <a:off x="6153151" y="2000169"/>
              <a:ext cx="2076418" cy="27670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2" name="Rectangle 31">
              <a:extLst>
                <a:ext uri="{FF2B5EF4-FFF2-40B4-BE49-F238E27FC236}">
                  <a16:creationId xmlns:a16="http://schemas.microsoft.com/office/drawing/2014/main" id="{A22802DE-D0FB-40D0-80BB-2C35492C0323}"/>
                </a:ext>
              </a:extLst>
            </p:cNvPr>
            <p:cNvSpPr/>
            <p:nvPr/>
          </p:nvSpPr>
          <p:spPr>
            <a:xfrm>
              <a:off x="6415664" y="2403475"/>
              <a:ext cx="527050" cy="336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3" name="Rectangle 32">
              <a:extLst>
                <a:ext uri="{FF2B5EF4-FFF2-40B4-BE49-F238E27FC236}">
                  <a16:creationId xmlns:a16="http://schemas.microsoft.com/office/drawing/2014/main" id="{D2DD8818-AA50-41A5-BCB5-6F1773822C94}"/>
                </a:ext>
              </a:extLst>
            </p:cNvPr>
            <p:cNvSpPr/>
            <p:nvPr/>
          </p:nvSpPr>
          <p:spPr>
            <a:xfrm>
              <a:off x="6415664" y="3018414"/>
              <a:ext cx="527050" cy="336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4" name="Rectangle 33">
              <a:extLst>
                <a:ext uri="{FF2B5EF4-FFF2-40B4-BE49-F238E27FC236}">
                  <a16:creationId xmlns:a16="http://schemas.microsoft.com/office/drawing/2014/main" id="{88EA0430-654F-4C82-A14D-99BFDBCEB286}"/>
                </a:ext>
              </a:extLst>
            </p:cNvPr>
            <p:cNvSpPr/>
            <p:nvPr/>
          </p:nvSpPr>
          <p:spPr>
            <a:xfrm>
              <a:off x="6410395" y="3644265"/>
              <a:ext cx="527050" cy="336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Tree>
    <p:extLst>
      <p:ext uri="{BB962C8B-B14F-4D97-AF65-F5344CB8AC3E}">
        <p14:creationId xmlns:p14="http://schemas.microsoft.com/office/powerpoint/2010/main" val="8180947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6"/>
          </p:nvPr>
        </p:nvSpPr>
        <p:spPr>
          <a:xfrm>
            <a:off x="468503" y="1140084"/>
            <a:ext cx="8103751" cy="381544"/>
          </a:xfrm>
        </p:spPr>
        <p:txBody>
          <a:bodyPr/>
          <a:lstStyle/>
          <a:p>
            <a:r>
              <a:rPr lang="en-US" sz="2800" cap="none" dirty="0"/>
              <a:t>Procedural &amp; Functional</a:t>
            </a:r>
          </a:p>
        </p:txBody>
      </p:sp>
      <p:sp>
        <p:nvSpPr>
          <p:cNvPr id="7" name="Text Placeholder 6"/>
          <p:cNvSpPr>
            <a:spLocks noGrp="1"/>
          </p:cNvSpPr>
          <p:nvPr>
            <p:ph type="body" sz="quarter" idx="14"/>
          </p:nvPr>
        </p:nvSpPr>
        <p:spPr/>
        <p:txBody>
          <a:bodyPr/>
          <a:lstStyle/>
          <a:p>
            <a:r>
              <a:rPr lang="en-US" dirty="0"/>
              <a:t>11055 </a:t>
            </a:r>
            <a:r>
              <a:rPr lang="en-US" dirty="0" err="1"/>
              <a:t>PfD</a:t>
            </a:r>
            <a:endParaRPr lang="en-US" dirty="0"/>
          </a:p>
        </p:txBody>
      </p:sp>
      <p:sp>
        <p:nvSpPr>
          <p:cNvPr id="8" name="Text Placeholder 7"/>
          <p:cNvSpPr>
            <a:spLocks noGrp="1"/>
          </p:cNvSpPr>
          <p:nvPr>
            <p:ph type="body" sz="quarter" idx="15"/>
          </p:nvPr>
        </p:nvSpPr>
        <p:spPr/>
        <p:txBody>
          <a:bodyPr/>
          <a:lstStyle/>
          <a:p>
            <a:r>
              <a:rPr lang="en-US" dirty="0"/>
              <a:t>28/10/19 – S2W13</a:t>
            </a:r>
          </a:p>
        </p:txBody>
      </p:sp>
      <p:cxnSp>
        <p:nvCxnSpPr>
          <p:cNvPr id="10" name="Straight Connector 9">
            <a:extLst>
              <a:ext uri="{FF2B5EF4-FFF2-40B4-BE49-F238E27FC236}">
                <a16:creationId xmlns:a16="http://schemas.microsoft.com/office/drawing/2014/main" id="{6DAA293C-FD11-407A-9ED1-87468063ADC4}"/>
              </a:ext>
            </a:extLst>
          </p:cNvPr>
          <p:cNvCxnSpPr>
            <a:cxnSpLocks/>
          </p:cNvCxnSpPr>
          <p:nvPr/>
        </p:nvCxnSpPr>
        <p:spPr>
          <a:xfrm>
            <a:off x="4520378" y="1746250"/>
            <a:ext cx="0" cy="296545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CCD77325-DFC8-42C6-9B25-D1A171CFC1C1}"/>
              </a:ext>
            </a:extLst>
          </p:cNvPr>
          <p:cNvSpPr txBox="1"/>
          <p:nvPr/>
        </p:nvSpPr>
        <p:spPr>
          <a:xfrm>
            <a:off x="468503" y="1867547"/>
            <a:ext cx="3487544" cy="1754326"/>
          </a:xfrm>
          <a:prstGeom prst="rect">
            <a:avLst/>
          </a:prstGeom>
          <a:noFill/>
        </p:spPr>
        <p:txBody>
          <a:bodyPr wrap="square" rtlCol="0">
            <a:spAutoFit/>
          </a:bodyPr>
          <a:lstStyle/>
          <a:p>
            <a:r>
              <a:rPr lang="en-AU" dirty="0"/>
              <a:t>A procedural program starts at the top and progresses through the procedural statements that you have written, until it is completed. </a:t>
            </a:r>
          </a:p>
          <a:p>
            <a:endParaRPr lang="en-AU" dirty="0"/>
          </a:p>
          <a:p>
            <a:r>
              <a:rPr lang="en-AU" dirty="0"/>
              <a:t> </a:t>
            </a:r>
          </a:p>
        </p:txBody>
      </p:sp>
      <p:sp>
        <p:nvSpPr>
          <p:cNvPr id="11" name="TextBox 10">
            <a:extLst>
              <a:ext uri="{FF2B5EF4-FFF2-40B4-BE49-F238E27FC236}">
                <a16:creationId xmlns:a16="http://schemas.microsoft.com/office/drawing/2014/main" id="{4E5DEDD6-57D5-4FB2-B365-7C7870DA168E}"/>
              </a:ext>
            </a:extLst>
          </p:cNvPr>
          <p:cNvSpPr txBox="1"/>
          <p:nvPr/>
        </p:nvSpPr>
        <p:spPr>
          <a:xfrm>
            <a:off x="4787899" y="1867547"/>
            <a:ext cx="3577213" cy="2308324"/>
          </a:xfrm>
          <a:prstGeom prst="rect">
            <a:avLst/>
          </a:prstGeom>
          <a:noFill/>
        </p:spPr>
        <p:txBody>
          <a:bodyPr wrap="square" rtlCol="0">
            <a:spAutoFit/>
          </a:bodyPr>
          <a:lstStyle/>
          <a:p>
            <a:r>
              <a:rPr lang="en-AU" dirty="0"/>
              <a:t>A functional program breaks up the instructions into discrete ‘functions’ that pass information between them. Each function may no nothing about the others and works to complete only its designated purpose without any understanding of the whole program.</a:t>
            </a:r>
          </a:p>
        </p:txBody>
      </p:sp>
    </p:spTree>
    <p:extLst>
      <p:ext uri="{BB962C8B-B14F-4D97-AF65-F5344CB8AC3E}">
        <p14:creationId xmlns:p14="http://schemas.microsoft.com/office/powerpoint/2010/main" val="27655809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a:t>11055 </a:t>
            </a:r>
            <a:r>
              <a:rPr lang="en-US" dirty="0" err="1"/>
              <a:t>PfD</a:t>
            </a:r>
            <a:endParaRPr lang="en-US" dirty="0"/>
          </a:p>
        </p:txBody>
      </p:sp>
      <p:sp>
        <p:nvSpPr>
          <p:cNvPr id="3" name="Text Placeholder 2"/>
          <p:cNvSpPr>
            <a:spLocks noGrp="1"/>
          </p:cNvSpPr>
          <p:nvPr>
            <p:ph type="body" sz="quarter" idx="15"/>
          </p:nvPr>
        </p:nvSpPr>
        <p:spPr/>
        <p:txBody>
          <a:bodyPr/>
          <a:lstStyle/>
          <a:p>
            <a:r>
              <a:rPr lang="en-US" dirty="0"/>
              <a:t>28/10/19 – S2W13</a:t>
            </a:r>
          </a:p>
        </p:txBody>
      </p:sp>
      <p:sp>
        <p:nvSpPr>
          <p:cNvPr id="6" name="Text Placeholder 5"/>
          <p:cNvSpPr>
            <a:spLocks noGrp="1"/>
          </p:cNvSpPr>
          <p:nvPr>
            <p:ph type="body" sz="quarter" idx="16"/>
          </p:nvPr>
        </p:nvSpPr>
        <p:spPr>
          <a:xfrm>
            <a:off x="468503" y="1208461"/>
            <a:ext cx="8103751" cy="381544"/>
          </a:xfrm>
        </p:spPr>
        <p:txBody>
          <a:bodyPr/>
          <a:lstStyle/>
          <a:p>
            <a:r>
              <a:rPr lang="en-US" cap="none" dirty="0"/>
              <a:t>Object Orientation</a:t>
            </a:r>
          </a:p>
        </p:txBody>
      </p:sp>
      <p:cxnSp>
        <p:nvCxnSpPr>
          <p:cNvPr id="34" name="Straight Connector 33">
            <a:extLst>
              <a:ext uri="{FF2B5EF4-FFF2-40B4-BE49-F238E27FC236}">
                <a16:creationId xmlns:a16="http://schemas.microsoft.com/office/drawing/2014/main" id="{BCE818D3-F2A6-40BE-AB94-A488480DF431}"/>
              </a:ext>
            </a:extLst>
          </p:cNvPr>
          <p:cNvCxnSpPr>
            <a:cxnSpLocks/>
          </p:cNvCxnSpPr>
          <p:nvPr/>
        </p:nvCxnSpPr>
        <p:spPr>
          <a:xfrm>
            <a:off x="4438211" y="1785184"/>
            <a:ext cx="0" cy="296545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 Placeholder 2">
            <a:extLst>
              <a:ext uri="{FF2B5EF4-FFF2-40B4-BE49-F238E27FC236}">
                <a16:creationId xmlns:a16="http://schemas.microsoft.com/office/drawing/2014/main" id="{594EA52E-4798-4F6D-8088-58FC7A52AA77}"/>
              </a:ext>
            </a:extLst>
          </p:cNvPr>
          <p:cNvSpPr txBox="1">
            <a:spLocks/>
          </p:cNvSpPr>
          <p:nvPr/>
        </p:nvSpPr>
        <p:spPr>
          <a:xfrm>
            <a:off x="685800" y="1941791"/>
            <a:ext cx="2429385" cy="2731260"/>
          </a:xfrm>
          <a:prstGeom prst="rect">
            <a:avLst/>
          </a:prstGeom>
        </p:spPr>
        <p:txBody>
          <a:bodyPr vert="horz" lIns="91440" tIns="45720" rIns="91440" bIns="45720" numCol="1" rtlCol="0">
            <a:normAutofit/>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800" kern="1200" baseline="0">
                <a:solidFill>
                  <a:schemeClr val="accent2"/>
                </a:solidFill>
                <a:latin typeface="+mn-lt"/>
                <a:ea typeface="+mn-ea"/>
                <a:cs typeface="+mn-cs"/>
              </a:defRPr>
            </a:lvl1pPr>
            <a:lvl2pPr marL="447675" indent="-180975"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2pPr>
            <a:lvl3pPr marL="809625" indent="-180975" algn="l" defTabSz="914400" rtl="0" eaLnBrk="1" latinLnBrk="0" hangingPunct="1">
              <a:spcBef>
                <a:spcPct val="20000"/>
              </a:spcBef>
              <a:buFont typeface="Wingdings" panose="05000000000000000000" pitchFamily="2" charset="2"/>
              <a:buChar char="§"/>
              <a:tabLst>
                <a:tab pos="180000" algn="l"/>
                <a:tab pos="360000" algn="l"/>
                <a:tab pos="540000" algn="l"/>
                <a:tab pos="720000" algn="l"/>
              </a:tabLst>
              <a:defRPr sz="1800" kern="1200">
                <a:solidFill>
                  <a:schemeClr val="accent2"/>
                </a:solidFill>
                <a:latin typeface="+mn-lt"/>
                <a:ea typeface="+mn-ea"/>
                <a:cs typeface="+mn-cs"/>
              </a:defRPr>
            </a:lvl3pPr>
            <a:lvl4pPr marL="1162050" indent="-171450"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4pPr>
            <a:lvl5pPr marL="1524000" indent="-180975" algn="l" defTabSz="914400" rtl="0" eaLnBrk="1" latinLnBrk="0" hangingPunct="1">
              <a:spcBef>
                <a:spcPct val="20000"/>
              </a:spcBef>
              <a:buFont typeface="Arial" panose="020B0604020202020204" pitchFamily="34" charset="0"/>
              <a:buChar char="•"/>
              <a:defRPr sz="1300" kern="1200">
                <a:solidFill>
                  <a:schemeClr val="accent2"/>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dirty="0"/>
              <a:t>Class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Abstraction</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Encapsulation</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Interface</a:t>
            </a:r>
          </a:p>
          <a:p>
            <a:pPr marL="0" indent="0">
              <a:buFont typeface="Arial" panose="020B0604020202020204" pitchFamily="34" charset="0"/>
              <a:buNone/>
            </a:pPr>
            <a:endParaRPr lang="en-US" dirty="0"/>
          </a:p>
        </p:txBody>
      </p:sp>
      <p:sp>
        <p:nvSpPr>
          <p:cNvPr id="11" name="Text Placeholder 2">
            <a:extLst>
              <a:ext uri="{FF2B5EF4-FFF2-40B4-BE49-F238E27FC236}">
                <a16:creationId xmlns:a16="http://schemas.microsoft.com/office/drawing/2014/main" id="{FCC28079-E63C-4605-9A2B-50A8277B48E6}"/>
              </a:ext>
            </a:extLst>
          </p:cNvPr>
          <p:cNvSpPr txBox="1">
            <a:spLocks/>
          </p:cNvSpPr>
          <p:nvPr/>
        </p:nvSpPr>
        <p:spPr>
          <a:xfrm>
            <a:off x="4927606" y="1908930"/>
            <a:ext cx="3575044" cy="2731260"/>
          </a:xfrm>
          <a:prstGeom prst="rect">
            <a:avLst/>
          </a:prstGeom>
        </p:spPr>
        <p:txBody>
          <a:bodyPr vert="horz" lIns="91440" tIns="45720" rIns="91440" bIns="45720" numCol="1" rtlCol="0">
            <a:normAutofit fontScale="92500" lnSpcReduction="20000"/>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800" kern="1200" baseline="0">
                <a:solidFill>
                  <a:schemeClr val="accent2"/>
                </a:solidFill>
                <a:latin typeface="+mn-lt"/>
                <a:ea typeface="+mn-ea"/>
                <a:cs typeface="+mn-cs"/>
              </a:defRPr>
            </a:lvl1pPr>
            <a:lvl2pPr marL="447675" indent="-180975"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2pPr>
            <a:lvl3pPr marL="809625" indent="-180975" algn="l" defTabSz="914400" rtl="0" eaLnBrk="1" latinLnBrk="0" hangingPunct="1">
              <a:spcBef>
                <a:spcPct val="20000"/>
              </a:spcBef>
              <a:buFont typeface="Wingdings" panose="05000000000000000000" pitchFamily="2" charset="2"/>
              <a:buChar char="§"/>
              <a:tabLst>
                <a:tab pos="180000" algn="l"/>
                <a:tab pos="360000" algn="l"/>
                <a:tab pos="540000" algn="l"/>
                <a:tab pos="720000" algn="l"/>
              </a:tabLst>
              <a:defRPr sz="1800" kern="1200">
                <a:solidFill>
                  <a:schemeClr val="accent2"/>
                </a:solidFill>
                <a:latin typeface="+mn-lt"/>
                <a:ea typeface="+mn-ea"/>
                <a:cs typeface="+mn-cs"/>
              </a:defRPr>
            </a:lvl3pPr>
            <a:lvl4pPr marL="1162050" indent="-171450"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4pPr>
            <a:lvl5pPr marL="1524000" indent="-180975" algn="l" defTabSz="914400" rtl="0" eaLnBrk="1" latinLnBrk="0" hangingPunct="1">
              <a:spcBef>
                <a:spcPct val="20000"/>
              </a:spcBef>
              <a:buFont typeface="Arial" panose="020B0604020202020204" pitchFamily="34" charset="0"/>
              <a:buChar char="•"/>
              <a:defRPr sz="1300" kern="1200">
                <a:solidFill>
                  <a:schemeClr val="accent2"/>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dirty="0"/>
              <a:t>A </a:t>
            </a:r>
            <a:r>
              <a:rPr lang="en-US" b="1" dirty="0"/>
              <a:t>class</a:t>
            </a:r>
            <a:r>
              <a:rPr lang="en-US" dirty="0"/>
              <a:t> holds our object code</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The class </a:t>
            </a:r>
            <a:r>
              <a:rPr lang="en-US" b="1" dirty="0"/>
              <a:t>abstracts</a:t>
            </a:r>
            <a:r>
              <a:rPr lang="en-US" dirty="0"/>
              <a:t> the object to its base properties and methods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The class </a:t>
            </a:r>
            <a:r>
              <a:rPr lang="en-US" b="1" dirty="0"/>
              <a:t>encapsulates</a:t>
            </a:r>
            <a:r>
              <a:rPr lang="en-US" dirty="0"/>
              <a:t> the object so that it can only be used the ‘right’ way</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The class exposes an </a:t>
            </a:r>
            <a:r>
              <a:rPr lang="en-US" b="1" dirty="0"/>
              <a:t>interface</a:t>
            </a:r>
            <a:r>
              <a:rPr lang="en-US" dirty="0"/>
              <a:t> so that other code can use it.</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25022094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a:t>11055 </a:t>
            </a:r>
            <a:r>
              <a:rPr lang="en-US" dirty="0" err="1"/>
              <a:t>PfD</a:t>
            </a:r>
            <a:endParaRPr lang="en-US" dirty="0"/>
          </a:p>
        </p:txBody>
      </p:sp>
      <p:sp>
        <p:nvSpPr>
          <p:cNvPr id="3" name="Text Placeholder 2"/>
          <p:cNvSpPr>
            <a:spLocks noGrp="1"/>
          </p:cNvSpPr>
          <p:nvPr>
            <p:ph type="body" sz="quarter" idx="15"/>
          </p:nvPr>
        </p:nvSpPr>
        <p:spPr/>
        <p:txBody>
          <a:bodyPr/>
          <a:lstStyle/>
          <a:p>
            <a:r>
              <a:rPr lang="en-US" dirty="0"/>
              <a:t>28/10/19 – S2W13</a:t>
            </a:r>
          </a:p>
        </p:txBody>
      </p:sp>
      <p:sp>
        <p:nvSpPr>
          <p:cNvPr id="6" name="Text Placeholder 5"/>
          <p:cNvSpPr>
            <a:spLocks noGrp="1"/>
          </p:cNvSpPr>
          <p:nvPr>
            <p:ph type="body" sz="quarter" idx="16"/>
          </p:nvPr>
        </p:nvSpPr>
        <p:spPr>
          <a:xfrm>
            <a:off x="468503" y="1208461"/>
            <a:ext cx="8103751" cy="381544"/>
          </a:xfrm>
        </p:spPr>
        <p:txBody>
          <a:bodyPr/>
          <a:lstStyle/>
          <a:p>
            <a:r>
              <a:rPr lang="en-US" cap="none" dirty="0"/>
              <a:t>Object Orientation</a:t>
            </a:r>
          </a:p>
        </p:txBody>
      </p:sp>
      <p:cxnSp>
        <p:nvCxnSpPr>
          <p:cNvPr id="34" name="Straight Connector 33">
            <a:extLst>
              <a:ext uri="{FF2B5EF4-FFF2-40B4-BE49-F238E27FC236}">
                <a16:creationId xmlns:a16="http://schemas.microsoft.com/office/drawing/2014/main" id="{BCE818D3-F2A6-40BE-AB94-A488480DF431}"/>
              </a:ext>
            </a:extLst>
          </p:cNvPr>
          <p:cNvCxnSpPr>
            <a:cxnSpLocks/>
          </p:cNvCxnSpPr>
          <p:nvPr/>
        </p:nvCxnSpPr>
        <p:spPr>
          <a:xfrm>
            <a:off x="4438211" y="1785184"/>
            <a:ext cx="0" cy="296545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 Placeholder 2">
            <a:extLst>
              <a:ext uri="{FF2B5EF4-FFF2-40B4-BE49-F238E27FC236}">
                <a16:creationId xmlns:a16="http://schemas.microsoft.com/office/drawing/2014/main" id="{594EA52E-4798-4F6D-8088-58FC7A52AA77}"/>
              </a:ext>
            </a:extLst>
          </p:cNvPr>
          <p:cNvSpPr txBox="1">
            <a:spLocks/>
          </p:cNvSpPr>
          <p:nvPr/>
        </p:nvSpPr>
        <p:spPr>
          <a:xfrm>
            <a:off x="685800" y="1941791"/>
            <a:ext cx="2429385" cy="2731260"/>
          </a:xfrm>
          <a:prstGeom prst="rect">
            <a:avLst/>
          </a:prstGeom>
        </p:spPr>
        <p:txBody>
          <a:bodyPr vert="horz" lIns="91440" tIns="45720" rIns="91440" bIns="45720" numCol="1" rtlCol="0">
            <a:normAutofit/>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800" kern="1200" baseline="0">
                <a:solidFill>
                  <a:schemeClr val="accent2"/>
                </a:solidFill>
                <a:latin typeface="+mn-lt"/>
                <a:ea typeface="+mn-ea"/>
                <a:cs typeface="+mn-cs"/>
              </a:defRPr>
            </a:lvl1pPr>
            <a:lvl2pPr marL="447675" indent="-180975"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2pPr>
            <a:lvl3pPr marL="809625" indent="-180975" algn="l" defTabSz="914400" rtl="0" eaLnBrk="1" latinLnBrk="0" hangingPunct="1">
              <a:spcBef>
                <a:spcPct val="20000"/>
              </a:spcBef>
              <a:buFont typeface="Wingdings" panose="05000000000000000000" pitchFamily="2" charset="2"/>
              <a:buChar char="§"/>
              <a:tabLst>
                <a:tab pos="180000" algn="l"/>
                <a:tab pos="360000" algn="l"/>
                <a:tab pos="540000" algn="l"/>
                <a:tab pos="720000" algn="l"/>
              </a:tabLst>
              <a:defRPr sz="1800" kern="1200">
                <a:solidFill>
                  <a:schemeClr val="accent2"/>
                </a:solidFill>
                <a:latin typeface="+mn-lt"/>
                <a:ea typeface="+mn-ea"/>
                <a:cs typeface="+mn-cs"/>
              </a:defRPr>
            </a:lvl3pPr>
            <a:lvl4pPr marL="1162050" indent="-171450"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4pPr>
            <a:lvl5pPr marL="1524000" indent="-180975" algn="l" defTabSz="914400" rtl="0" eaLnBrk="1" latinLnBrk="0" hangingPunct="1">
              <a:spcBef>
                <a:spcPct val="20000"/>
              </a:spcBef>
              <a:buFont typeface="Arial" panose="020B0604020202020204" pitchFamily="34" charset="0"/>
              <a:buChar char="•"/>
              <a:defRPr sz="1300" kern="1200">
                <a:solidFill>
                  <a:schemeClr val="accent2"/>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dirty="0"/>
              <a:t>Inheritance</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r>
              <a:rPr lang="en-US" dirty="0"/>
              <a:t>Polymorphism</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11" name="Text Placeholder 2">
            <a:extLst>
              <a:ext uri="{FF2B5EF4-FFF2-40B4-BE49-F238E27FC236}">
                <a16:creationId xmlns:a16="http://schemas.microsoft.com/office/drawing/2014/main" id="{FCC28079-E63C-4605-9A2B-50A8277B48E6}"/>
              </a:ext>
            </a:extLst>
          </p:cNvPr>
          <p:cNvSpPr txBox="1">
            <a:spLocks/>
          </p:cNvSpPr>
          <p:nvPr/>
        </p:nvSpPr>
        <p:spPr>
          <a:xfrm>
            <a:off x="4800606" y="1902279"/>
            <a:ext cx="3575044" cy="2731260"/>
          </a:xfrm>
          <a:prstGeom prst="rect">
            <a:avLst/>
          </a:prstGeom>
        </p:spPr>
        <p:txBody>
          <a:bodyPr vert="horz" lIns="91440" tIns="45720" rIns="91440" bIns="45720" numCol="1" rtlCol="0">
            <a:normAutofit/>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800" kern="1200" baseline="0">
                <a:solidFill>
                  <a:schemeClr val="accent2"/>
                </a:solidFill>
                <a:latin typeface="+mn-lt"/>
                <a:ea typeface="+mn-ea"/>
                <a:cs typeface="+mn-cs"/>
              </a:defRPr>
            </a:lvl1pPr>
            <a:lvl2pPr marL="447675" indent="-180975"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2pPr>
            <a:lvl3pPr marL="809625" indent="-180975" algn="l" defTabSz="914400" rtl="0" eaLnBrk="1" latinLnBrk="0" hangingPunct="1">
              <a:spcBef>
                <a:spcPct val="20000"/>
              </a:spcBef>
              <a:buFont typeface="Wingdings" panose="05000000000000000000" pitchFamily="2" charset="2"/>
              <a:buChar char="§"/>
              <a:tabLst>
                <a:tab pos="180000" algn="l"/>
                <a:tab pos="360000" algn="l"/>
                <a:tab pos="540000" algn="l"/>
                <a:tab pos="720000" algn="l"/>
              </a:tabLst>
              <a:defRPr sz="1800" kern="1200">
                <a:solidFill>
                  <a:schemeClr val="accent2"/>
                </a:solidFill>
                <a:latin typeface="+mn-lt"/>
                <a:ea typeface="+mn-ea"/>
                <a:cs typeface="+mn-cs"/>
              </a:defRPr>
            </a:lvl3pPr>
            <a:lvl4pPr marL="1162050" indent="-171450"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4pPr>
            <a:lvl5pPr marL="1524000" indent="-180975" algn="l" defTabSz="914400" rtl="0" eaLnBrk="1" latinLnBrk="0" hangingPunct="1">
              <a:spcBef>
                <a:spcPct val="20000"/>
              </a:spcBef>
              <a:buFont typeface="Arial" panose="020B0604020202020204" pitchFamily="34" charset="0"/>
              <a:buChar char="•"/>
              <a:defRPr sz="1300" kern="1200">
                <a:solidFill>
                  <a:schemeClr val="accent2"/>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dirty="0"/>
              <a:t>A class can be a subtype of another class, when this is true it </a:t>
            </a:r>
            <a:r>
              <a:rPr lang="en-US" b="1" dirty="0"/>
              <a:t>inherits</a:t>
            </a:r>
            <a:r>
              <a:rPr lang="en-US" dirty="0"/>
              <a:t> all the properties and methods of its parent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When a child class is stored in a parent class variable, it will still use the correctly use code for any overloaded methods</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52973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a:t>11055 </a:t>
            </a:r>
            <a:r>
              <a:rPr lang="en-US" dirty="0" err="1"/>
              <a:t>PfD</a:t>
            </a:r>
            <a:endParaRPr lang="en-US" dirty="0"/>
          </a:p>
        </p:txBody>
      </p:sp>
      <p:sp>
        <p:nvSpPr>
          <p:cNvPr id="3" name="Text Placeholder 2"/>
          <p:cNvSpPr>
            <a:spLocks noGrp="1"/>
          </p:cNvSpPr>
          <p:nvPr>
            <p:ph type="body" sz="quarter" idx="15"/>
          </p:nvPr>
        </p:nvSpPr>
        <p:spPr/>
        <p:txBody>
          <a:bodyPr/>
          <a:lstStyle/>
          <a:p>
            <a:r>
              <a:rPr lang="en-US" dirty="0"/>
              <a:t>28/10/19 – S2W13</a:t>
            </a:r>
          </a:p>
        </p:txBody>
      </p:sp>
      <p:sp>
        <p:nvSpPr>
          <p:cNvPr id="4" name="Text Placeholder 3"/>
          <p:cNvSpPr>
            <a:spLocks noGrp="1"/>
          </p:cNvSpPr>
          <p:nvPr>
            <p:ph type="body" sz="quarter" idx="22"/>
          </p:nvPr>
        </p:nvSpPr>
        <p:spPr/>
        <p:txBody>
          <a:bodyPr/>
          <a:lstStyle/>
          <a:p>
            <a:r>
              <a:rPr lang="en-US" dirty="0">
                <a:solidFill>
                  <a:schemeClr val="bg1">
                    <a:lumMod val="75000"/>
                  </a:schemeClr>
                </a:solidFill>
              </a:rPr>
              <a:t>Quiz</a:t>
            </a:r>
          </a:p>
        </p:txBody>
      </p:sp>
      <p:sp>
        <p:nvSpPr>
          <p:cNvPr id="5" name="Text Placeholder 4"/>
          <p:cNvSpPr>
            <a:spLocks noGrp="1"/>
          </p:cNvSpPr>
          <p:nvPr>
            <p:ph type="body" sz="quarter" idx="23"/>
          </p:nvPr>
        </p:nvSpPr>
        <p:spPr/>
        <p:txBody>
          <a:bodyPr/>
          <a:lstStyle/>
          <a:p>
            <a:r>
              <a:rPr lang="en-US" dirty="0">
                <a:solidFill>
                  <a:schemeClr val="bg1">
                    <a:lumMod val="75000"/>
                  </a:schemeClr>
                </a:solidFill>
              </a:rPr>
              <a:t>20% Week 4</a:t>
            </a:r>
          </a:p>
          <a:p>
            <a:r>
              <a:rPr lang="en-US" dirty="0">
                <a:solidFill>
                  <a:schemeClr val="bg1">
                    <a:lumMod val="75000"/>
                  </a:schemeClr>
                </a:solidFill>
              </a:rPr>
              <a:t>Mostly module 1, with maybe a variable question or five</a:t>
            </a:r>
          </a:p>
        </p:txBody>
      </p:sp>
      <p:sp>
        <p:nvSpPr>
          <p:cNvPr id="7" name="Text Placeholder 6"/>
          <p:cNvSpPr>
            <a:spLocks noGrp="1"/>
          </p:cNvSpPr>
          <p:nvPr>
            <p:ph type="body" sz="quarter" idx="27"/>
          </p:nvPr>
        </p:nvSpPr>
        <p:spPr/>
        <p:txBody>
          <a:bodyPr/>
          <a:lstStyle/>
          <a:p>
            <a:r>
              <a:rPr lang="en-US" dirty="0">
                <a:solidFill>
                  <a:schemeClr val="bg1">
                    <a:lumMod val="75000"/>
                  </a:schemeClr>
                </a:solidFill>
              </a:rPr>
              <a:t>Project 1</a:t>
            </a:r>
          </a:p>
        </p:txBody>
      </p:sp>
      <p:sp>
        <p:nvSpPr>
          <p:cNvPr id="8" name="Text Placeholder 7"/>
          <p:cNvSpPr>
            <a:spLocks noGrp="1"/>
          </p:cNvSpPr>
          <p:nvPr>
            <p:ph type="body" sz="quarter" idx="28"/>
          </p:nvPr>
        </p:nvSpPr>
        <p:spPr/>
        <p:txBody>
          <a:bodyPr/>
          <a:lstStyle/>
          <a:p>
            <a:r>
              <a:rPr lang="en-US" dirty="0">
                <a:solidFill>
                  <a:schemeClr val="bg1">
                    <a:lumMod val="75000"/>
                  </a:schemeClr>
                </a:solidFill>
              </a:rPr>
              <a:t>30% Week 7</a:t>
            </a:r>
          </a:p>
          <a:p>
            <a:r>
              <a:rPr lang="en-US" dirty="0">
                <a:solidFill>
                  <a:schemeClr val="bg1">
                    <a:lumMod val="75000"/>
                  </a:schemeClr>
                </a:solidFill>
              </a:rPr>
              <a:t>A JavaScript project using the tools we have learnt</a:t>
            </a:r>
          </a:p>
        </p:txBody>
      </p:sp>
      <p:sp>
        <p:nvSpPr>
          <p:cNvPr id="9" name="Text Placeholder 8"/>
          <p:cNvSpPr>
            <a:spLocks noGrp="1"/>
          </p:cNvSpPr>
          <p:nvPr>
            <p:ph type="body" sz="quarter" idx="29"/>
          </p:nvPr>
        </p:nvSpPr>
        <p:spPr/>
        <p:txBody>
          <a:bodyPr/>
          <a:lstStyle/>
          <a:p>
            <a:r>
              <a:rPr lang="en-US" dirty="0"/>
              <a:t>Project 2</a:t>
            </a:r>
          </a:p>
        </p:txBody>
      </p:sp>
      <p:sp>
        <p:nvSpPr>
          <p:cNvPr id="10" name="Text Placeholder 9"/>
          <p:cNvSpPr>
            <a:spLocks noGrp="1"/>
          </p:cNvSpPr>
          <p:nvPr>
            <p:ph type="body" sz="quarter" idx="30"/>
          </p:nvPr>
        </p:nvSpPr>
        <p:spPr/>
        <p:txBody>
          <a:bodyPr/>
          <a:lstStyle/>
          <a:p>
            <a:r>
              <a:rPr lang="en-US" dirty="0"/>
              <a:t>50% Week 13</a:t>
            </a:r>
          </a:p>
          <a:p>
            <a:r>
              <a:rPr lang="en-US" dirty="0"/>
              <a:t>A Python project using the tools we have learnt</a:t>
            </a:r>
          </a:p>
        </p:txBody>
      </p:sp>
      <p:pic>
        <p:nvPicPr>
          <p:cNvPr id="3074" name="Picture 2" descr="Related image">
            <a:extLst>
              <a:ext uri="{FF2B5EF4-FFF2-40B4-BE49-F238E27FC236}">
                <a16:creationId xmlns:a16="http://schemas.microsoft.com/office/drawing/2014/main" id="{ECC3C03A-BBDD-4A5A-A71A-D7946DAADB4E}"/>
              </a:ext>
            </a:extLst>
          </p:cNvPr>
          <p:cNvPicPr>
            <a:picLocks noGrp="1" noChangeAspect="1" noChangeArrowheads="1"/>
          </p:cNvPicPr>
          <p:nvPr>
            <p:ph type="pic" sz="quarter" idx="26"/>
          </p:nvPr>
        </p:nvPicPr>
        <p:blipFill>
          <a:blip r:embed="rId2">
            <a:extLst>
              <a:ext uri="{28A0092B-C50C-407E-A947-70E740481C1C}">
                <a14:useLocalDpi xmlns:a14="http://schemas.microsoft.com/office/drawing/2010/main" val="0"/>
              </a:ext>
            </a:extLst>
          </a:blip>
          <a:srcRect l="2814" r="2814"/>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age result for project">
            <a:extLst>
              <a:ext uri="{FF2B5EF4-FFF2-40B4-BE49-F238E27FC236}">
                <a16:creationId xmlns:a16="http://schemas.microsoft.com/office/drawing/2014/main" id="{A8ACC2C5-6860-47C4-8D25-E5F6126B807A}"/>
              </a:ext>
            </a:extLst>
          </p:cNvPr>
          <p:cNvPicPr>
            <a:picLocks noGrp="1" noChangeAspect="1" noChangeArrowheads="1"/>
          </p:cNvPicPr>
          <p:nvPr>
            <p:ph type="pic" sz="quarter" idx="32"/>
          </p:nvPr>
        </p:nvPicPr>
        <p:blipFill>
          <a:blip r:embed="rId3">
            <a:extLst>
              <a:ext uri="{28A0092B-C50C-407E-A947-70E740481C1C}">
                <a14:useLocalDpi xmlns:a14="http://schemas.microsoft.com/office/drawing/2010/main" val="0"/>
              </a:ext>
            </a:extLst>
          </a:blip>
          <a:srcRect l="13826" r="13826"/>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Related image">
            <a:extLst>
              <a:ext uri="{FF2B5EF4-FFF2-40B4-BE49-F238E27FC236}">
                <a16:creationId xmlns:a16="http://schemas.microsoft.com/office/drawing/2014/main" id="{F30BCB94-6FD6-426B-B854-80CBCE224339}"/>
              </a:ext>
            </a:extLst>
          </p:cNvPr>
          <p:cNvPicPr>
            <a:picLocks noGrp="1" noChangeAspect="1" noChangeArrowheads="1"/>
          </p:cNvPicPr>
          <p:nvPr>
            <p:ph type="pic" sz="quarter" idx="31"/>
          </p:nvPr>
        </p:nvPicPr>
        <p:blipFill>
          <a:blip r:embed="rId4">
            <a:extLst>
              <a:ext uri="{28A0092B-C50C-407E-A947-70E740481C1C}">
                <a14:useLocalDpi xmlns:a14="http://schemas.microsoft.com/office/drawing/2010/main" val="0"/>
              </a:ext>
            </a:extLst>
          </a:blip>
          <a:srcRect l="22000" r="22000"/>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60122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6"/>
          </p:nvPr>
        </p:nvSpPr>
        <p:spPr>
          <a:xfrm>
            <a:off x="468503" y="1140084"/>
            <a:ext cx="8103751" cy="381544"/>
          </a:xfrm>
        </p:spPr>
        <p:txBody>
          <a:bodyPr/>
          <a:lstStyle/>
          <a:p>
            <a:r>
              <a:rPr lang="en-US" sz="2800" cap="none" dirty="0"/>
              <a:t>Testing</a:t>
            </a:r>
          </a:p>
        </p:txBody>
      </p:sp>
      <p:sp>
        <p:nvSpPr>
          <p:cNvPr id="7" name="Text Placeholder 6"/>
          <p:cNvSpPr>
            <a:spLocks noGrp="1"/>
          </p:cNvSpPr>
          <p:nvPr>
            <p:ph type="body" sz="quarter" idx="14"/>
          </p:nvPr>
        </p:nvSpPr>
        <p:spPr/>
        <p:txBody>
          <a:bodyPr/>
          <a:lstStyle/>
          <a:p>
            <a:r>
              <a:rPr lang="en-US" dirty="0"/>
              <a:t>11055 </a:t>
            </a:r>
            <a:r>
              <a:rPr lang="en-US" dirty="0" err="1"/>
              <a:t>PfD</a:t>
            </a:r>
            <a:endParaRPr lang="en-US" dirty="0"/>
          </a:p>
        </p:txBody>
      </p:sp>
      <p:sp>
        <p:nvSpPr>
          <p:cNvPr id="8" name="Text Placeholder 7"/>
          <p:cNvSpPr>
            <a:spLocks noGrp="1"/>
          </p:cNvSpPr>
          <p:nvPr>
            <p:ph type="body" sz="quarter" idx="15"/>
          </p:nvPr>
        </p:nvSpPr>
        <p:spPr/>
        <p:txBody>
          <a:bodyPr/>
          <a:lstStyle/>
          <a:p>
            <a:r>
              <a:rPr lang="en-US" dirty="0"/>
              <a:t>28/10/19 – S2W13</a:t>
            </a:r>
          </a:p>
        </p:txBody>
      </p:sp>
      <p:pic>
        <p:nvPicPr>
          <p:cNvPr id="10" name="Picture 2" descr="Image result for unit test">
            <a:extLst>
              <a:ext uri="{FF2B5EF4-FFF2-40B4-BE49-F238E27FC236}">
                <a16:creationId xmlns:a16="http://schemas.microsoft.com/office/drawing/2014/main" id="{C8D989AF-4A9B-44FF-9FDE-EB0F17DA82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386" y="2075202"/>
            <a:ext cx="2495550" cy="18288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8" descr="Image result for cost of defects">
            <a:extLst>
              <a:ext uri="{FF2B5EF4-FFF2-40B4-BE49-F238E27FC236}">
                <a16:creationId xmlns:a16="http://schemas.microsoft.com/office/drawing/2014/main" id="{B8C2EBAB-275C-4F7E-8ED8-0DFAE6AE82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6988" y="1891542"/>
            <a:ext cx="4709626" cy="23034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5365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6"/>
          </p:nvPr>
        </p:nvSpPr>
        <p:spPr>
          <a:xfrm>
            <a:off x="468503" y="1140084"/>
            <a:ext cx="8103751" cy="381544"/>
          </a:xfrm>
        </p:spPr>
        <p:txBody>
          <a:bodyPr/>
          <a:lstStyle/>
          <a:p>
            <a:r>
              <a:rPr lang="en-US" sz="2800" cap="none" dirty="0"/>
              <a:t>Unit testing types</a:t>
            </a:r>
          </a:p>
        </p:txBody>
      </p:sp>
      <p:sp>
        <p:nvSpPr>
          <p:cNvPr id="7" name="Text Placeholder 6"/>
          <p:cNvSpPr>
            <a:spLocks noGrp="1"/>
          </p:cNvSpPr>
          <p:nvPr>
            <p:ph type="body" sz="quarter" idx="14"/>
          </p:nvPr>
        </p:nvSpPr>
        <p:spPr/>
        <p:txBody>
          <a:bodyPr/>
          <a:lstStyle/>
          <a:p>
            <a:r>
              <a:rPr lang="en-US" dirty="0"/>
              <a:t>11055 </a:t>
            </a:r>
            <a:r>
              <a:rPr lang="en-US" dirty="0" err="1"/>
              <a:t>PfD</a:t>
            </a:r>
            <a:endParaRPr lang="en-US" dirty="0"/>
          </a:p>
        </p:txBody>
      </p:sp>
      <p:sp>
        <p:nvSpPr>
          <p:cNvPr id="8" name="Text Placeholder 7"/>
          <p:cNvSpPr>
            <a:spLocks noGrp="1"/>
          </p:cNvSpPr>
          <p:nvPr>
            <p:ph type="body" sz="quarter" idx="15"/>
          </p:nvPr>
        </p:nvSpPr>
        <p:spPr/>
        <p:txBody>
          <a:bodyPr/>
          <a:lstStyle/>
          <a:p>
            <a:r>
              <a:rPr lang="en-US" dirty="0"/>
              <a:t>28/10/19 – S2W13</a:t>
            </a:r>
          </a:p>
        </p:txBody>
      </p:sp>
      <p:cxnSp>
        <p:nvCxnSpPr>
          <p:cNvPr id="10" name="Straight Connector 9">
            <a:extLst>
              <a:ext uri="{FF2B5EF4-FFF2-40B4-BE49-F238E27FC236}">
                <a16:creationId xmlns:a16="http://schemas.microsoft.com/office/drawing/2014/main" id="{6DAA293C-FD11-407A-9ED1-87468063ADC4}"/>
              </a:ext>
            </a:extLst>
          </p:cNvPr>
          <p:cNvCxnSpPr>
            <a:cxnSpLocks/>
          </p:cNvCxnSpPr>
          <p:nvPr/>
        </p:nvCxnSpPr>
        <p:spPr>
          <a:xfrm>
            <a:off x="4520378" y="1746250"/>
            <a:ext cx="0" cy="296545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F0B60619-FCD9-4C22-A474-68FCB5006B0A}"/>
              </a:ext>
            </a:extLst>
          </p:cNvPr>
          <p:cNvSpPr txBox="1"/>
          <p:nvPr/>
        </p:nvSpPr>
        <p:spPr>
          <a:xfrm>
            <a:off x="539750" y="1719343"/>
            <a:ext cx="2927348" cy="2031325"/>
          </a:xfrm>
          <a:prstGeom prst="rect">
            <a:avLst/>
          </a:prstGeom>
          <a:noFill/>
        </p:spPr>
        <p:txBody>
          <a:bodyPr wrap="square" rtlCol="0">
            <a:spAutoFit/>
          </a:bodyPr>
          <a:lstStyle/>
          <a:p>
            <a:pPr marL="285750" indent="-285750">
              <a:buFont typeface="Arial" panose="020B0604020202020204" pitchFamily="34" charset="0"/>
              <a:buChar char="•"/>
            </a:pPr>
            <a:r>
              <a:rPr lang="en-AU" dirty="0"/>
              <a:t>Data type testing</a:t>
            </a:r>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r>
              <a:rPr lang="en-AU" dirty="0"/>
              <a:t>Boundary Testing</a:t>
            </a:r>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r>
              <a:rPr lang="en-AU" dirty="0"/>
              <a:t>Code Coverage</a:t>
            </a:r>
          </a:p>
          <a:p>
            <a:endParaRPr lang="en-AU" dirty="0"/>
          </a:p>
          <a:p>
            <a:endParaRPr lang="en-AU" b="1" dirty="0"/>
          </a:p>
        </p:txBody>
      </p:sp>
      <p:pic>
        <p:nvPicPr>
          <p:cNvPr id="11" name="Picture 2" descr="Image result for passing wrong data types">
            <a:extLst>
              <a:ext uri="{FF2B5EF4-FFF2-40B4-BE49-F238E27FC236}">
                <a16:creationId xmlns:a16="http://schemas.microsoft.com/office/drawing/2014/main" id="{C93A3287-2514-464A-8A8D-6694D19B26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3025" y="1140084"/>
            <a:ext cx="2876550" cy="159067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Image result for boundary testing">
            <a:extLst>
              <a:ext uri="{FF2B5EF4-FFF2-40B4-BE49-F238E27FC236}">
                <a16:creationId xmlns:a16="http://schemas.microsoft.com/office/drawing/2014/main" id="{19554F42-3C2D-4480-8520-6452A40131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4412" y="3507637"/>
            <a:ext cx="3295650" cy="139065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Image result for coverage testing">
            <a:extLst>
              <a:ext uri="{FF2B5EF4-FFF2-40B4-BE49-F238E27FC236}">
                <a16:creationId xmlns:a16="http://schemas.microsoft.com/office/drawing/2014/main" id="{DBA2C0A0-D3FA-4416-A90B-EE98F185DC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20106" y="3228975"/>
            <a:ext cx="2857500"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26554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8"/>
          </p:nvPr>
        </p:nvSpPr>
        <p:spPr>
          <a:xfrm>
            <a:off x="477838" y="1719343"/>
            <a:ext cx="4367212" cy="3138407"/>
          </a:xfrm>
        </p:spPr>
        <p:txBody>
          <a:bodyPr>
            <a:normAutofit/>
          </a:bodyPr>
          <a:lstStyle/>
          <a:p>
            <a:r>
              <a:rPr lang="en-US" dirty="0"/>
              <a:t>Reading your code</a:t>
            </a:r>
          </a:p>
          <a:p>
            <a:endParaRPr lang="en-US" dirty="0"/>
          </a:p>
          <a:p>
            <a:r>
              <a:rPr lang="en-US" dirty="0"/>
              <a:t>Commenting you code</a:t>
            </a:r>
          </a:p>
          <a:p>
            <a:endParaRPr lang="en-US" dirty="0"/>
          </a:p>
          <a:p>
            <a:r>
              <a:rPr lang="en-US" dirty="0"/>
              <a:t>Putting log/output statements everywhere</a:t>
            </a:r>
          </a:p>
          <a:p>
            <a:endParaRPr lang="en-US" dirty="0"/>
          </a:p>
          <a:p>
            <a:r>
              <a:rPr lang="en-US" dirty="0"/>
              <a:t>Debuggers</a:t>
            </a:r>
          </a:p>
          <a:p>
            <a:pPr lvl="1"/>
            <a:r>
              <a:rPr lang="en-US" dirty="0"/>
              <a:t>Watch/Break Points/Step</a:t>
            </a:r>
          </a:p>
        </p:txBody>
      </p:sp>
      <p:sp>
        <p:nvSpPr>
          <p:cNvPr id="4" name="Text Placeholder 3"/>
          <p:cNvSpPr>
            <a:spLocks noGrp="1"/>
          </p:cNvSpPr>
          <p:nvPr>
            <p:ph type="body" sz="quarter" idx="16"/>
          </p:nvPr>
        </p:nvSpPr>
        <p:spPr>
          <a:xfrm>
            <a:off x="477838" y="1097237"/>
            <a:ext cx="8103751" cy="381544"/>
          </a:xfrm>
        </p:spPr>
        <p:txBody>
          <a:bodyPr/>
          <a:lstStyle/>
          <a:p>
            <a:r>
              <a:rPr lang="en-US" sz="2800" cap="none" dirty="0"/>
              <a:t>Debugging</a:t>
            </a:r>
          </a:p>
        </p:txBody>
      </p:sp>
      <p:sp>
        <p:nvSpPr>
          <p:cNvPr id="7" name="Text Placeholder 6"/>
          <p:cNvSpPr>
            <a:spLocks noGrp="1"/>
          </p:cNvSpPr>
          <p:nvPr>
            <p:ph type="body" sz="quarter" idx="14"/>
          </p:nvPr>
        </p:nvSpPr>
        <p:spPr/>
        <p:txBody>
          <a:bodyPr/>
          <a:lstStyle/>
          <a:p>
            <a:r>
              <a:rPr lang="en-US" dirty="0"/>
              <a:t>11055 </a:t>
            </a:r>
            <a:r>
              <a:rPr lang="en-US" dirty="0" err="1"/>
              <a:t>PfD</a:t>
            </a:r>
            <a:endParaRPr lang="en-US" dirty="0"/>
          </a:p>
        </p:txBody>
      </p:sp>
      <p:sp>
        <p:nvSpPr>
          <p:cNvPr id="8" name="Text Placeholder 7"/>
          <p:cNvSpPr>
            <a:spLocks noGrp="1"/>
          </p:cNvSpPr>
          <p:nvPr>
            <p:ph type="body" sz="quarter" idx="15"/>
          </p:nvPr>
        </p:nvSpPr>
        <p:spPr/>
        <p:txBody>
          <a:bodyPr/>
          <a:lstStyle/>
          <a:p>
            <a:r>
              <a:rPr lang="en-US" dirty="0"/>
              <a:t>28/10/19 – S2W13</a:t>
            </a:r>
          </a:p>
        </p:txBody>
      </p:sp>
      <p:pic>
        <p:nvPicPr>
          <p:cNvPr id="10242" name="Picture 2" descr="Image result for debuggers">
            <a:extLst>
              <a:ext uri="{FF2B5EF4-FFF2-40B4-BE49-F238E27FC236}">
                <a16:creationId xmlns:a16="http://schemas.microsoft.com/office/drawing/2014/main" id="{4209B9A8-6B55-46D8-B135-98156F39E4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69013" y="2942114"/>
            <a:ext cx="2276475" cy="2009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08272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6"/>
          </p:nvPr>
        </p:nvSpPr>
        <p:spPr>
          <a:xfrm>
            <a:off x="468503" y="1140084"/>
            <a:ext cx="8103751" cy="381544"/>
          </a:xfrm>
        </p:spPr>
        <p:txBody>
          <a:bodyPr/>
          <a:lstStyle/>
          <a:p>
            <a:r>
              <a:rPr lang="en-US" sz="2800" cap="none" dirty="0"/>
              <a:t>Computer Languages</a:t>
            </a:r>
          </a:p>
        </p:txBody>
      </p:sp>
      <p:sp>
        <p:nvSpPr>
          <p:cNvPr id="7" name="Text Placeholder 6"/>
          <p:cNvSpPr>
            <a:spLocks noGrp="1"/>
          </p:cNvSpPr>
          <p:nvPr>
            <p:ph type="body" sz="quarter" idx="14"/>
          </p:nvPr>
        </p:nvSpPr>
        <p:spPr/>
        <p:txBody>
          <a:bodyPr/>
          <a:lstStyle/>
          <a:p>
            <a:r>
              <a:rPr lang="en-US" dirty="0"/>
              <a:t>11055 </a:t>
            </a:r>
            <a:r>
              <a:rPr lang="en-US" dirty="0" err="1"/>
              <a:t>PfD</a:t>
            </a:r>
            <a:endParaRPr lang="en-US" dirty="0"/>
          </a:p>
        </p:txBody>
      </p:sp>
      <p:sp>
        <p:nvSpPr>
          <p:cNvPr id="8" name="Text Placeholder 7"/>
          <p:cNvSpPr>
            <a:spLocks noGrp="1"/>
          </p:cNvSpPr>
          <p:nvPr>
            <p:ph type="body" sz="quarter" idx="15"/>
          </p:nvPr>
        </p:nvSpPr>
        <p:spPr/>
        <p:txBody>
          <a:bodyPr/>
          <a:lstStyle/>
          <a:p>
            <a:r>
              <a:rPr lang="en-US" dirty="0"/>
              <a:t>28/10/19 – S2W13</a:t>
            </a:r>
          </a:p>
        </p:txBody>
      </p:sp>
      <p:sp>
        <p:nvSpPr>
          <p:cNvPr id="9" name="TextBox 8">
            <a:extLst>
              <a:ext uri="{FF2B5EF4-FFF2-40B4-BE49-F238E27FC236}">
                <a16:creationId xmlns:a16="http://schemas.microsoft.com/office/drawing/2014/main" id="{269F77BC-4118-4653-A1E2-A591D088465C}"/>
              </a:ext>
            </a:extLst>
          </p:cNvPr>
          <p:cNvSpPr txBox="1"/>
          <p:nvPr/>
        </p:nvSpPr>
        <p:spPr>
          <a:xfrm>
            <a:off x="477838" y="1860550"/>
            <a:ext cx="7986712" cy="369332"/>
          </a:xfrm>
          <a:prstGeom prst="rect">
            <a:avLst/>
          </a:prstGeom>
          <a:noFill/>
        </p:spPr>
        <p:txBody>
          <a:bodyPr wrap="square" rtlCol="0">
            <a:spAutoFit/>
          </a:bodyPr>
          <a:lstStyle/>
          <a:p>
            <a:r>
              <a:rPr lang="en-AU" dirty="0"/>
              <a:t>Generations of computer languages have given us many different ways to program.</a:t>
            </a:r>
          </a:p>
        </p:txBody>
      </p:sp>
      <p:pic>
        <p:nvPicPr>
          <p:cNvPr id="12" name="Picture 2" descr="Image result for 1st">
            <a:extLst>
              <a:ext uri="{FF2B5EF4-FFF2-40B4-BE49-F238E27FC236}">
                <a16:creationId xmlns:a16="http://schemas.microsoft.com/office/drawing/2014/main" id="{81A1757D-9979-44B6-AE17-4C5EA898D6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421" y="2771943"/>
            <a:ext cx="1114257" cy="111425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Image result for 2nd">
            <a:extLst>
              <a:ext uri="{FF2B5EF4-FFF2-40B4-BE49-F238E27FC236}">
                <a16:creationId xmlns:a16="http://schemas.microsoft.com/office/drawing/2014/main" id="{295E2B58-1D0B-412A-A3D6-65E73E2AE9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2248" y="2771943"/>
            <a:ext cx="1129247" cy="111425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Image result for 3rd">
            <a:extLst>
              <a:ext uri="{FF2B5EF4-FFF2-40B4-BE49-F238E27FC236}">
                <a16:creationId xmlns:a16="http://schemas.microsoft.com/office/drawing/2014/main" id="{11119DD3-F4C7-48AF-8075-3263DE78C7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14065" y="2771942"/>
            <a:ext cx="1114257" cy="11142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8" descr="Image result for 4th">
            <a:extLst>
              <a:ext uri="{FF2B5EF4-FFF2-40B4-BE49-F238E27FC236}">
                <a16:creationId xmlns:a16="http://schemas.microsoft.com/office/drawing/2014/main" id="{8FABE7D9-A4C3-493E-A200-72F7EE1BA3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24096" y="2771941"/>
            <a:ext cx="1114257" cy="111425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0" descr="Image result for 5th">
            <a:extLst>
              <a:ext uri="{FF2B5EF4-FFF2-40B4-BE49-F238E27FC236}">
                <a16:creationId xmlns:a16="http://schemas.microsoft.com/office/drawing/2014/main" id="{25EA5EBE-D0F4-4908-9342-97F31D34560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34127" y="2771941"/>
            <a:ext cx="1114257" cy="11142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949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6"/>
          </p:nvPr>
        </p:nvSpPr>
        <p:spPr>
          <a:xfrm>
            <a:off x="468503" y="1140084"/>
            <a:ext cx="8103751" cy="381544"/>
          </a:xfrm>
        </p:spPr>
        <p:txBody>
          <a:bodyPr/>
          <a:lstStyle/>
          <a:p>
            <a:r>
              <a:rPr lang="en-US" sz="2800" cap="none" dirty="0"/>
              <a:t>Python</a:t>
            </a:r>
          </a:p>
        </p:txBody>
      </p:sp>
      <p:sp>
        <p:nvSpPr>
          <p:cNvPr id="7" name="Text Placeholder 6"/>
          <p:cNvSpPr>
            <a:spLocks noGrp="1"/>
          </p:cNvSpPr>
          <p:nvPr>
            <p:ph type="body" sz="quarter" idx="14"/>
          </p:nvPr>
        </p:nvSpPr>
        <p:spPr/>
        <p:txBody>
          <a:bodyPr/>
          <a:lstStyle/>
          <a:p>
            <a:r>
              <a:rPr lang="en-US" dirty="0"/>
              <a:t>11055 </a:t>
            </a:r>
            <a:r>
              <a:rPr lang="en-US" dirty="0" err="1"/>
              <a:t>PfD</a:t>
            </a:r>
            <a:endParaRPr lang="en-US" dirty="0"/>
          </a:p>
        </p:txBody>
      </p:sp>
      <p:sp>
        <p:nvSpPr>
          <p:cNvPr id="8" name="Text Placeholder 7"/>
          <p:cNvSpPr>
            <a:spLocks noGrp="1"/>
          </p:cNvSpPr>
          <p:nvPr>
            <p:ph type="body" sz="quarter" idx="15"/>
          </p:nvPr>
        </p:nvSpPr>
        <p:spPr/>
        <p:txBody>
          <a:bodyPr/>
          <a:lstStyle/>
          <a:p>
            <a:r>
              <a:rPr lang="en-US" dirty="0"/>
              <a:t>28/10/19 – S2W13</a:t>
            </a:r>
          </a:p>
        </p:txBody>
      </p:sp>
      <p:cxnSp>
        <p:nvCxnSpPr>
          <p:cNvPr id="10" name="Straight Connector 9">
            <a:extLst>
              <a:ext uri="{FF2B5EF4-FFF2-40B4-BE49-F238E27FC236}">
                <a16:creationId xmlns:a16="http://schemas.microsoft.com/office/drawing/2014/main" id="{6DAA293C-FD11-407A-9ED1-87468063ADC4}"/>
              </a:ext>
            </a:extLst>
          </p:cNvPr>
          <p:cNvCxnSpPr>
            <a:cxnSpLocks/>
          </p:cNvCxnSpPr>
          <p:nvPr/>
        </p:nvCxnSpPr>
        <p:spPr>
          <a:xfrm>
            <a:off x="4520378" y="1746250"/>
            <a:ext cx="0" cy="296545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F0B60619-FCD9-4C22-A474-68FCB5006B0A}"/>
              </a:ext>
            </a:extLst>
          </p:cNvPr>
          <p:cNvSpPr txBox="1"/>
          <p:nvPr/>
        </p:nvSpPr>
        <p:spPr>
          <a:xfrm>
            <a:off x="539750" y="1719343"/>
            <a:ext cx="2927348" cy="3139321"/>
          </a:xfrm>
          <a:prstGeom prst="rect">
            <a:avLst/>
          </a:prstGeom>
          <a:noFill/>
        </p:spPr>
        <p:txBody>
          <a:bodyPr wrap="square" rtlCol="0">
            <a:spAutoFit/>
          </a:bodyPr>
          <a:lstStyle/>
          <a:p>
            <a:pPr marL="285750" indent="-285750">
              <a:buFont typeface="Arial" panose="020B0604020202020204" pitchFamily="34" charset="0"/>
              <a:buChar char="•"/>
            </a:pPr>
            <a:r>
              <a:rPr lang="en-AU" dirty="0"/>
              <a:t>Scope is set by spacing</a:t>
            </a:r>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r>
              <a:rPr lang="en-AU" dirty="0"/>
              <a:t>Variables are typed</a:t>
            </a:r>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r>
              <a:rPr lang="en-AU" dirty="0"/>
              <a:t>Only one type of decision statement</a:t>
            </a:r>
          </a:p>
          <a:p>
            <a:endParaRPr lang="en-AU" b="1" dirty="0"/>
          </a:p>
        </p:txBody>
      </p:sp>
      <p:sp>
        <p:nvSpPr>
          <p:cNvPr id="13" name="TextBox 12">
            <a:extLst>
              <a:ext uri="{FF2B5EF4-FFF2-40B4-BE49-F238E27FC236}">
                <a16:creationId xmlns:a16="http://schemas.microsoft.com/office/drawing/2014/main" id="{3D0AEB65-9D95-4012-809E-723F6AC75640}"/>
              </a:ext>
            </a:extLst>
          </p:cNvPr>
          <p:cNvSpPr txBox="1"/>
          <p:nvPr/>
        </p:nvSpPr>
        <p:spPr>
          <a:xfrm>
            <a:off x="4908549" y="1648420"/>
            <a:ext cx="3479799" cy="3139321"/>
          </a:xfrm>
          <a:prstGeom prst="rect">
            <a:avLst/>
          </a:prstGeom>
          <a:noFill/>
        </p:spPr>
        <p:txBody>
          <a:bodyPr wrap="square" rtlCol="0">
            <a:spAutoFit/>
          </a:bodyPr>
          <a:lstStyle/>
          <a:p>
            <a:r>
              <a:rPr lang="en-AU" dirty="0"/>
              <a:t>def </a:t>
            </a:r>
            <a:r>
              <a:rPr lang="en-AU" dirty="0" err="1"/>
              <a:t>aFunction</a:t>
            </a:r>
            <a:r>
              <a:rPr lang="en-AU" dirty="0"/>
              <a:t>():</a:t>
            </a:r>
          </a:p>
          <a:p>
            <a:r>
              <a:rPr lang="en-AU" dirty="0"/>
              <a:t>	#part of the function</a:t>
            </a:r>
          </a:p>
          <a:p>
            <a:r>
              <a:rPr lang="en-AU" dirty="0"/>
              <a:t>#not part of the function</a:t>
            </a:r>
          </a:p>
          <a:p>
            <a:endParaRPr lang="en-AU" dirty="0"/>
          </a:p>
          <a:p>
            <a:endParaRPr lang="en-AU" dirty="0"/>
          </a:p>
          <a:p>
            <a:r>
              <a:rPr lang="en-AU" dirty="0"/>
              <a:t>if this == that:</a:t>
            </a:r>
          </a:p>
          <a:p>
            <a:r>
              <a:rPr lang="en-AU" dirty="0"/>
              <a:t>	# do something</a:t>
            </a:r>
          </a:p>
          <a:p>
            <a:r>
              <a:rPr lang="en-AU" dirty="0" err="1"/>
              <a:t>elif</a:t>
            </a:r>
            <a:r>
              <a:rPr lang="en-AU" dirty="0"/>
              <a:t> this &lt;= that:</a:t>
            </a:r>
          </a:p>
          <a:p>
            <a:r>
              <a:rPr lang="en-AU" dirty="0"/>
              <a:t>	# do other thing</a:t>
            </a:r>
          </a:p>
          <a:p>
            <a:r>
              <a:rPr lang="en-AU" dirty="0"/>
              <a:t>else:</a:t>
            </a:r>
          </a:p>
          <a:p>
            <a:r>
              <a:rPr lang="en-AU" dirty="0"/>
              <a:t>	# do another thing</a:t>
            </a:r>
          </a:p>
        </p:txBody>
      </p:sp>
    </p:spTree>
    <p:extLst>
      <p:ext uri="{BB962C8B-B14F-4D97-AF65-F5344CB8AC3E}">
        <p14:creationId xmlns:p14="http://schemas.microsoft.com/office/powerpoint/2010/main" val="18988770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a:t>11055 </a:t>
            </a:r>
            <a:r>
              <a:rPr lang="en-US" dirty="0" err="1"/>
              <a:t>PfD</a:t>
            </a:r>
            <a:endParaRPr lang="en-US" dirty="0"/>
          </a:p>
        </p:txBody>
      </p:sp>
      <p:sp>
        <p:nvSpPr>
          <p:cNvPr id="3" name="Text Placeholder 2"/>
          <p:cNvSpPr>
            <a:spLocks noGrp="1"/>
          </p:cNvSpPr>
          <p:nvPr>
            <p:ph type="body" sz="quarter" idx="15"/>
          </p:nvPr>
        </p:nvSpPr>
        <p:spPr/>
        <p:txBody>
          <a:bodyPr/>
          <a:lstStyle/>
          <a:p>
            <a:r>
              <a:rPr lang="en-US" dirty="0"/>
              <a:t>28/10/19 – S2W13</a:t>
            </a:r>
          </a:p>
          <a:p>
            <a:endParaRPr lang="en-US" dirty="0"/>
          </a:p>
        </p:txBody>
      </p:sp>
      <p:sp>
        <p:nvSpPr>
          <p:cNvPr id="6" name="Text Placeholder 5"/>
          <p:cNvSpPr>
            <a:spLocks noGrp="1"/>
          </p:cNvSpPr>
          <p:nvPr>
            <p:ph type="body" sz="quarter" idx="16"/>
          </p:nvPr>
        </p:nvSpPr>
        <p:spPr>
          <a:xfrm>
            <a:off x="477838" y="1126296"/>
            <a:ext cx="8103751" cy="381544"/>
          </a:xfrm>
        </p:spPr>
        <p:txBody>
          <a:bodyPr/>
          <a:lstStyle/>
          <a:p>
            <a:r>
              <a:rPr lang="en-US" cap="none" dirty="0"/>
              <a:t>Software Development Lifecycle</a:t>
            </a:r>
          </a:p>
        </p:txBody>
      </p:sp>
      <p:sp>
        <p:nvSpPr>
          <p:cNvPr id="11" name="TextBox 10">
            <a:extLst>
              <a:ext uri="{FF2B5EF4-FFF2-40B4-BE49-F238E27FC236}">
                <a16:creationId xmlns:a16="http://schemas.microsoft.com/office/drawing/2014/main" id="{A664DCA5-E4BD-4F65-A967-F8A814B24D9D}"/>
              </a:ext>
            </a:extLst>
          </p:cNvPr>
          <p:cNvSpPr txBox="1"/>
          <p:nvPr/>
        </p:nvSpPr>
        <p:spPr>
          <a:xfrm>
            <a:off x="477838" y="1678294"/>
            <a:ext cx="7986712" cy="369332"/>
          </a:xfrm>
          <a:prstGeom prst="rect">
            <a:avLst/>
          </a:prstGeom>
          <a:noFill/>
        </p:spPr>
        <p:txBody>
          <a:bodyPr wrap="square" rtlCol="0">
            <a:spAutoFit/>
          </a:bodyPr>
          <a:lstStyle/>
          <a:p>
            <a:r>
              <a:rPr lang="en-AU" dirty="0"/>
              <a:t>When developing software, generally everyone follows the same process</a:t>
            </a:r>
          </a:p>
        </p:txBody>
      </p:sp>
      <p:pic>
        <p:nvPicPr>
          <p:cNvPr id="7" name="Picture 6" descr="Image result for sdlc">
            <a:extLst>
              <a:ext uri="{FF2B5EF4-FFF2-40B4-BE49-F238E27FC236}">
                <a16:creationId xmlns:a16="http://schemas.microsoft.com/office/drawing/2014/main" id="{F7BD7BCD-5973-4B19-84A2-AA8D36B3A5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9231" y="2218080"/>
            <a:ext cx="4956175" cy="259000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DDF7C738-026F-4CC4-B37D-B31FC83CE533}"/>
              </a:ext>
            </a:extLst>
          </p:cNvPr>
          <p:cNvSpPr txBox="1"/>
          <p:nvPr/>
        </p:nvSpPr>
        <p:spPr>
          <a:xfrm>
            <a:off x="6248400" y="2218080"/>
            <a:ext cx="2609850" cy="2308324"/>
          </a:xfrm>
          <a:prstGeom prst="rect">
            <a:avLst/>
          </a:prstGeom>
          <a:noFill/>
        </p:spPr>
        <p:txBody>
          <a:bodyPr wrap="square" rtlCol="0">
            <a:spAutoFit/>
          </a:bodyPr>
          <a:lstStyle/>
          <a:p>
            <a:r>
              <a:rPr lang="en-AU" dirty="0">
                <a:solidFill>
                  <a:schemeClr val="bg1">
                    <a:lumMod val="50000"/>
                  </a:schemeClr>
                </a:solidFill>
              </a:rPr>
              <a:t>*There are though many arguments of when you start each piece and if you need to wait for the piece before to be complete or if you are allowed to do the same piece again</a:t>
            </a:r>
          </a:p>
        </p:txBody>
      </p:sp>
    </p:spTree>
    <p:extLst>
      <p:ext uri="{BB962C8B-B14F-4D97-AF65-F5344CB8AC3E}">
        <p14:creationId xmlns:p14="http://schemas.microsoft.com/office/powerpoint/2010/main" val="38851219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6"/>
          </p:nvPr>
        </p:nvSpPr>
        <p:spPr>
          <a:xfrm>
            <a:off x="468503" y="1140084"/>
            <a:ext cx="8103751" cy="381544"/>
          </a:xfrm>
        </p:spPr>
        <p:txBody>
          <a:bodyPr/>
          <a:lstStyle/>
          <a:p>
            <a:r>
              <a:rPr lang="en-US" sz="2800" cap="none" dirty="0"/>
              <a:t>Python - Decisions</a:t>
            </a:r>
          </a:p>
        </p:txBody>
      </p:sp>
      <p:sp>
        <p:nvSpPr>
          <p:cNvPr id="7" name="Text Placeholder 6"/>
          <p:cNvSpPr>
            <a:spLocks noGrp="1"/>
          </p:cNvSpPr>
          <p:nvPr>
            <p:ph type="body" sz="quarter" idx="14"/>
          </p:nvPr>
        </p:nvSpPr>
        <p:spPr/>
        <p:txBody>
          <a:bodyPr/>
          <a:lstStyle/>
          <a:p>
            <a:r>
              <a:rPr lang="en-US" dirty="0"/>
              <a:t>11055 </a:t>
            </a:r>
            <a:r>
              <a:rPr lang="en-US" dirty="0" err="1"/>
              <a:t>PfD</a:t>
            </a:r>
            <a:endParaRPr lang="en-US" dirty="0"/>
          </a:p>
        </p:txBody>
      </p:sp>
      <p:sp>
        <p:nvSpPr>
          <p:cNvPr id="8" name="Text Placeholder 7"/>
          <p:cNvSpPr>
            <a:spLocks noGrp="1"/>
          </p:cNvSpPr>
          <p:nvPr>
            <p:ph type="body" sz="quarter" idx="15"/>
          </p:nvPr>
        </p:nvSpPr>
        <p:spPr/>
        <p:txBody>
          <a:bodyPr/>
          <a:lstStyle/>
          <a:p>
            <a:r>
              <a:rPr lang="en-US" dirty="0"/>
              <a:t>28/10/19 – S2W13</a:t>
            </a:r>
          </a:p>
        </p:txBody>
      </p:sp>
      <p:cxnSp>
        <p:nvCxnSpPr>
          <p:cNvPr id="10" name="Straight Connector 9">
            <a:extLst>
              <a:ext uri="{FF2B5EF4-FFF2-40B4-BE49-F238E27FC236}">
                <a16:creationId xmlns:a16="http://schemas.microsoft.com/office/drawing/2014/main" id="{6DAA293C-FD11-407A-9ED1-87468063ADC4}"/>
              </a:ext>
            </a:extLst>
          </p:cNvPr>
          <p:cNvCxnSpPr>
            <a:cxnSpLocks/>
          </p:cNvCxnSpPr>
          <p:nvPr/>
        </p:nvCxnSpPr>
        <p:spPr>
          <a:xfrm>
            <a:off x="4520378" y="1746250"/>
            <a:ext cx="0" cy="296545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 Placeholder 2">
            <a:extLst>
              <a:ext uri="{FF2B5EF4-FFF2-40B4-BE49-F238E27FC236}">
                <a16:creationId xmlns:a16="http://schemas.microsoft.com/office/drawing/2014/main" id="{D121C0B4-2ED1-456B-9E20-F6A94AC0555A}"/>
              </a:ext>
            </a:extLst>
          </p:cNvPr>
          <p:cNvSpPr txBox="1">
            <a:spLocks/>
          </p:cNvSpPr>
          <p:nvPr/>
        </p:nvSpPr>
        <p:spPr>
          <a:xfrm>
            <a:off x="481202" y="1746250"/>
            <a:ext cx="2646362" cy="2185907"/>
          </a:xfrm>
          <a:prstGeom prst="rect">
            <a:avLst/>
          </a:prstGeom>
        </p:spPr>
        <p:txBody>
          <a:bodyPr vert="horz" lIns="91440" tIns="45720" rIns="91440" bIns="45720" numCol="1" rtlCol="0">
            <a:normAutofit/>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800" kern="1200" baseline="0">
                <a:solidFill>
                  <a:schemeClr val="accent2"/>
                </a:solidFill>
                <a:latin typeface="+mn-lt"/>
                <a:ea typeface="+mn-ea"/>
                <a:cs typeface="+mn-cs"/>
              </a:defRPr>
            </a:lvl1pPr>
            <a:lvl2pPr marL="447675" indent="-180975"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2pPr>
            <a:lvl3pPr marL="809625" indent="-180975" algn="l" defTabSz="914400" rtl="0" eaLnBrk="1" latinLnBrk="0" hangingPunct="1">
              <a:spcBef>
                <a:spcPct val="20000"/>
              </a:spcBef>
              <a:buFont typeface="Wingdings" panose="05000000000000000000" pitchFamily="2" charset="2"/>
              <a:buChar char="§"/>
              <a:tabLst>
                <a:tab pos="180000" algn="l"/>
                <a:tab pos="360000" algn="l"/>
                <a:tab pos="540000" algn="l"/>
                <a:tab pos="720000" algn="l"/>
              </a:tabLst>
              <a:defRPr sz="1800" kern="1200">
                <a:solidFill>
                  <a:schemeClr val="accent2"/>
                </a:solidFill>
                <a:latin typeface="+mn-lt"/>
                <a:ea typeface="+mn-ea"/>
                <a:cs typeface="+mn-cs"/>
              </a:defRPr>
            </a:lvl3pPr>
            <a:lvl4pPr marL="1162050" indent="-171450"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4pPr>
            <a:lvl5pPr marL="1524000" indent="-180975" algn="l" defTabSz="914400" rtl="0" eaLnBrk="1" latinLnBrk="0" hangingPunct="1">
              <a:spcBef>
                <a:spcPct val="20000"/>
              </a:spcBef>
              <a:buFont typeface="Arial" panose="020B0604020202020204" pitchFamily="34" charset="0"/>
              <a:buChar char="•"/>
              <a:defRPr sz="1300" kern="1200">
                <a:solidFill>
                  <a:schemeClr val="accent2"/>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dirty="0"/>
              <a:t>if x == 1:</a:t>
            </a:r>
          </a:p>
          <a:p>
            <a:pPr marL="0" indent="0">
              <a:buFont typeface="Arial" panose="020B0604020202020204" pitchFamily="34" charset="0"/>
              <a:buNone/>
            </a:pPr>
            <a:r>
              <a:rPr lang="en-US" dirty="0"/>
              <a:t>	text = “yes”</a:t>
            </a:r>
          </a:p>
          <a:p>
            <a:pPr marL="0" indent="0">
              <a:buFont typeface="Arial" panose="020B0604020202020204" pitchFamily="34" charset="0"/>
              <a:buNone/>
            </a:pPr>
            <a:r>
              <a:rPr lang="en-US" dirty="0" err="1"/>
              <a:t>elif</a:t>
            </a:r>
            <a:r>
              <a:rPr lang="en-US" dirty="0"/>
              <a:t> x == 2:</a:t>
            </a:r>
          </a:p>
          <a:p>
            <a:pPr marL="0" indent="0">
              <a:buFont typeface="Arial" panose="020B0604020202020204" pitchFamily="34" charset="0"/>
              <a:buNone/>
            </a:pPr>
            <a:r>
              <a:rPr lang="en-US" dirty="0"/>
              <a:t>	text = “maybe”</a:t>
            </a:r>
          </a:p>
          <a:p>
            <a:pPr marL="0" indent="0">
              <a:buFont typeface="Arial" panose="020B0604020202020204" pitchFamily="34" charset="0"/>
              <a:buNone/>
            </a:pPr>
            <a:r>
              <a:rPr lang="en-US" dirty="0"/>
              <a:t>else:</a:t>
            </a:r>
          </a:p>
          <a:p>
            <a:pPr marL="0" indent="0">
              <a:buFont typeface="Arial" panose="020B0604020202020204" pitchFamily="34" charset="0"/>
              <a:buNone/>
            </a:pPr>
            <a:r>
              <a:rPr lang="en-US" dirty="0"/>
              <a:t>	text = “yes”</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37961940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6"/>
          </p:nvPr>
        </p:nvSpPr>
        <p:spPr>
          <a:xfrm>
            <a:off x="468503" y="1140084"/>
            <a:ext cx="8103751" cy="381544"/>
          </a:xfrm>
        </p:spPr>
        <p:txBody>
          <a:bodyPr/>
          <a:lstStyle/>
          <a:p>
            <a:r>
              <a:rPr lang="en-US" sz="2800" cap="none" dirty="0"/>
              <a:t>Python - Repetition</a:t>
            </a:r>
          </a:p>
        </p:txBody>
      </p:sp>
      <p:sp>
        <p:nvSpPr>
          <p:cNvPr id="7" name="Text Placeholder 6"/>
          <p:cNvSpPr>
            <a:spLocks noGrp="1"/>
          </p:cNvSpPr>
          <p:nvPr>
            <p:ph type="body" sz="quarter" idx="14"/>
          </p:nvPr>
        </p:nvSpPr>
        <p:spPr/>
        <p:txBody>
          <a:bodyPr/>
          <a:lstStyle/>
          <a:p>
            <a:r>
              <a:rPr lang="en-US" dirty="0"/>
              <a:t>11055 </a:t>
            </a:r>
            <a:r>
              <a:rPr lang="en-US" dirty="0" err="1"/>
              <a:t>PfD</a:t>
            </a:r>
            <a:endParaRPr lang="en-US" dirty="0"/>
          </a:p>
        </p:txBody>
      </p:sp>
      <p:sp>
        <p:nvSpPr>
          <p:cNvPr id="8" name="Text Placeholder 7"/>
          <p:cNvSpPr>
            <a:spLocks noGrp="1"/>
          </p:cNvSpPr>
          <p:nvPr>
            <p:ph type="body" sz="quarter" idx="15"/>
          </p:nvPr>
        </p:nvSpPr>
        <p:spPr/>
        <p:txBody>
          <a:bodyPr/>
          <a:lstStyle/>
          <a:p>
            <a:r>
              <a:rPr lang="en-US" dirty="0"/>
              <a:t>28/10/19 – S2W13</a:t>
            </a:r>
          </a:p>
        </p:txBody>
      </p:sp>
      <p:cxnSp>
        <p:nvCxnSpPr>
          <p:cNvPr id="10" name="Straight Connector 9">
            <a:extLst>
              <a:ext uri="{FF2B5EF4-FFF2-40B4-BE49-F238E27FC236}">
                <a16:creationId xmlns:a16="http://schemas.microsoft.com/office/drawing/2014/main" id="{6DAA293C-FD11-407A-9ED1-87468063ADC4}"/>
              </a:ext>
            </a:extLst>
          </p:cNvPr>
          <p:cNvCxnSpPr>
            <a:cxnSpLocks/>
          </p:cNvCxnSpPr>
          <p:nvPr/>
        </p:nvCxnSpPr>
        <p:spPr>
          <a:xfrm>
            <a:off x="4520378" y="1746250"/>
            <a:ext cx="0" cy="296545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 Placeholder 2">
            <a:extLst>
              <a:ext uri="{FF2B5EF4-FFF2-40B4-BE49-F238E27FC236}">
                <a16:creationId xmlns:a16="http://schemas.microsoft.com/office/drawing/2014/main" id="{A0FF76C5-583E-4DD8-88A6-372E565CD35C}"/>
              </a:ext>
            </a:extLst>
          </p:cNvPr>
          <p:cNvSpPr txBox="1">
            <a:spLocks/>
          </p:cNvSpPr>
          <p:nvPr/>
        </p:nvSpPr>
        <p:spPr>
          <a:xfrm>
            <a:off x="5005387" y="1719343"/>
            <a:ext cx="3576201" cy="3067446"/>
          </a:xfrm>
          <a:prstGeom prst="rect">
            <a:avLst/>
          </a:prstGeom>
        </p:spPr>
        <p:txBody>
          <a:bodyPr vert="horz" lIns="91440" tIns="45720" rIns="91440" bIns="45720" numCol="1" rtlCol="0">
            <a:normAutofit/>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800" kern="1200" baseline="0">
                <a:solidFill>
                  <a:schemeClr val="accent2"/>
                </a:solidFill>
                <a:latin typeface="+mn-lt"/>
                <a:ea typeface="+mn-ea"/>
                <a:cs typeface="+mn-cs"/>
              </a:defRPr>
            </a:lvl1pPr>
            <a:lvl2pPr marL="447675" indent="-180975"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2pPr>
            <a:lvl3pPr marL="809625" indent="-180975" algn="l" defTabSz="914400" rtl="0" eaLnBrk="1" latinLnBrk="0" hangingPunct="1">
              <a:spcBef>
                <a:spcPct val="20000"/>
              </a:spcBef>
              <a:buFont typeface="Wingdings" panose="05000000000000000000" pitchFamily="2" charset="2"/>
              <a:buChar char="§"/>
              <a:tabLst>
                <a:tab pos="180000" algn="l"/>
                <a:tab pos="360000" algn="l"/>
                <a:tab pos="540000" algn="l"/>
                <a:tab pos="720000" algn="l"/>
              </a:tabLst>
              <a:defRPr sz="1800" kern="1200">
                <a:solidFill>
                  <a:schemeClr val="accent2"/>
                </a:solidFill>
                <a:latin typeface="+mn-lt"/>
                <a:ea typeface="+mn-ea"/>
                <a:cs typeface="+mn-cs"/>
              </a:defRPr>
            </a:lvl3pPr>
            <a:lvl4pPr marL="1162050" indent="-171450"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4pPr>
            <a:lvl5pPr marL="1524000" indent="-180975" algn="l" defTabSz="914400" rtl="0" eaLnBrk="1" latinLnBrk="0" hangingPunct="1">
              <a:spcBef>
                <a:spcPct val="20000"/>
              </a:spcBef>
              <a:buFont typeface="Arial" panose="020B0604020202020204" pitchFamily="34" charset="0"/>
              <a:buChar char="•"/>
              <a:defRPr sz="1300" kern="1200">
                <a:solidFill>
                  <a:schemeClr val="accent2"/>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dirty="0" err="1"/>
              <a:t>i</a:t>
            </a:r>
            <a:r>
              <a:rPr lang="en-US" dirty="0"/>
              <a:t> = 1;</a:t>
            </a:r>
          </a:p>
          <a:p>
            <a:pPr marL="0" indent="0">
              <a:buFont typeface="Arial" panose="020B0604020202020204" pitchFamily="34" charset="0"/>
              <a:buNone/>
            </a:pPr>
            <a:r>
              <a:rPr lang="en-US" dirty="0"/>
              <a:t>while </a:t>
            </a:r>
            <a:r>
              <a:rPr lang="en-US" dirty="0" err="1"/>
              <a:t>i</a:t>
            </a:r>
            <a:r>
              <a:rPr lang="en-US" dirty="0"/>
              <a:t> &lt; 10:</a:t>
            </a:r>
          </a:p>
          <a:p>
            <a:pPr marL="0" indent="0">
              <a:buFont typeface="Arial" panose="020B0604020202020204" pitchFamily="34" charset="0"/>
              <a:buNone/>
            </a:pPr>
            <a:r>
              <a:rPr lang="en-US" dirty="0"/>
              <a:t>	text += “The number is” + </a:t>
            </a:r>
            <a:r>
              <a:rPr lang="en-US" dirty="0" err="1"/>
              <a:t>i</a:t>
            </a:r>
            <a:endParaRPr lang="en-US" dirty="0"/>
          </a:p>
          <a:p>
            <a:pPr marL="0" indent="0">
              <a:buFont typeface="Arial" panose="020B0604020202020204" pitchFamily="34" charset="0"/>
              <a:buNone/>
            </a:pPr>
            <a:r>
              <a:rPr lang="en-US" dirty="0"/>
              <a:t>	if x == 3:</a:t>
            </a:r>
          </a:p>
          <a:p>
            <a:pPr marL="0" indent="0">
              <a:buFont typeface="Arial" panose="020B0604020202020204" pitchFamily="34" charset="0"/>
              <a:buNone/>
            </a:pPr>
            <a:r>
              <a:rPr lang="en-US" dirty="0"/>
              <a:t>		break</a:t>
            </a:r>
          </a:p>
          <a:p>
            <a:pPr marL="0" indent="0">
              <a:buFont typeface="Arial" panose="020B0604020202020204" pitchFamily="34" charset="0"/>
              <a:buNone/>
            </a:pPr>
            <a:r>
              <a:rPr lang="en-US" dirty="0"/>
              <a:t>	</a:t>
            </a:r>
            <a:r>
              <a:rPr lang="en-US" dirty="0" err="1"/>
              <a:t>i</a:t>
            </a:r>
            <a:r>
              <a:rPr lang="en-US" dirty="0"/>
              <a:t> += 1</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Break will exit the loop completely</a:t>
            </a:r>
          </a:p>
        </p:txBody>
      </p:sp>
      <p:sp>
        <p:nvSpPr>
          <p:cNvPr id="14" name="Text Placeholder 2">
            <a:extLst>
              <a:ext uri="{FF2B5EF4-FFF2-40B4-BE49-F238E27FC236}">
                <a16:creationId xmlns:a16="http://schemas.microsoft.com/office/drawing/2014/main" id="{017E463C-E2D2-44FD-B400-BB0195DAB704}"/>
              </a:ext>
            </a:extLst>
          </p:cNvPr>
          <p:cNvSpPr txBox="1">
            <a:spLocks/>
          </p:cNvSpPr>
          <p:nvPr/>
        </p:nvSpPr>
        <p:spPr>
          <a:xfrm>
            <a:off x="468503" y="1711486"/>
            <a:ext cx="3392051" cy="3214607"/>
          </a:xfrm>
          <a:prstGeom prst="rect">
            <a:avLst/>
          </a:prstGeom>
        </p:spPr>
        <p:txBody>
          <a:bodyPr vert="horz" lIns="91440" tIns="45720" rIns="91440" bIns="45720" numCol="1" rtlCol="0">
            <a:normAutofit fontScale="92500" lnSpcReduction="10000"/>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800" kern="1200" baseline="0">
                <a:solidFill>
                  <a:schemeClr val="accent2"/>
                </a:solidFill>
                <a:latin typeface="+mn-lt"/>
                <a:ea typeface="+mn-ea"/>
                <a:cs typeface="+mn-cs"/>
              </a:defRPr>
            </a:lvl1pPr>
            <a:lvl2pPr marL="447675" indent="-180975"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2pPr>
            <a:lvl3pPr marL="809625" indent="-180975" algn="l" defTabSz="914400" rtl="0" eaLnBrk="1" latinLnBrk="0" hangingPunct="1">
              <a:spcBef>
                <a:spcPct val="20000"/>
              </a:spcBef>
              <a:buFont typeface="Wingdings" panose="05000000000000000000" pitchFamily="2" charset="2"/>
              <a:buChar char="§"/>
              <a:tabLst>
                <a:tab pos="180000" algn="l"/>
                <a:tab pos="360000" algn="l"/>
                <a:tab pos="540000" algn="l"/>
                <a:tab pos="720000" algn="l"/>
              </a:tabLst>
              <a:defRPr sz="1800" kern="1200">
                <a:solidFill>
                  <a:schemeClr val="accent2"/>
                </a:solidFill>
                <a:latin typeface="+mn-lt"/>
                <a:ea typeface="+mn-ea"/>
                <a:cs typeface="+mn-cs"/>
              </a:defRPr>
            </a:lvl3pPr>
            <a:lvl4pPr marL="1162050" indent="-171450"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4pPr>
            <a:lvl5pPr marL="1524000" indent="-180975" algn="l" defTabSz="914400" rtl="0" eaLnBrk="1" latinLnBrk="0" hangingPunct="1">
              <a:spcBef>
                <a:spcPct val="20000"/>
              </a:spcBef>
              <a:buFont typeface="Arial" panose="020B0604020202020204" pitchFamily="34" charset="0"/>
              <a:buChar char="•"/>
              <a:defRPr sz="1300" kern="1200">
                <a:solidFill>
                  <a:schemeClr val="accent2"/>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dirty="0" err="1"/>
              <a:t>i</a:t>
            </a:r>
            <a:r>
              <a:rPr lang="en-US" dirty="0"/>
              <a:t> = 1;</a:t>
            </a:r>
          </a:p>
          <a:p>
            <a:pPr marL="0" indent="0">
              <a:buFont typeface="Arial" panose="020B0604020202020204" pitchFamily="34" charset="0"/>
              <a:buNone/>
            </a:pPr>
            <a:r>
              <a:rPr lang="en-US" dirty="0"/>
              <a:t>while </a:t>
            </a:r>
            <a:r>
              <a:rPr lang="en-US" dirty="0" err="1"/>
              <a:t>i</a:t>
            </a:r>
            <a:r>
              <a:rPr lang="en-US" dirty="0"/>
              <a:t> &lt; 10:</a:t>
            </a:r>
          </a:p>
          <a:p>
            <a:pPr marL="0" indent="0">
              <a:buNone/>
            </a:pPr>
            <a:r>
              <a:rPr lang="en-US" dirty="0"/>
              <a:t>	</a:t>
            </a:r>
            <a:r>
              <a:rPr lang="en-US" dirty="0" err="1"/>
              <a:t>i</a:t>
            </a:r>
            <a:r>
              <a:rPr lang="en-US" dirty="0"/>
              <a:t> += 1</a:t>
            </a:r>
          </a:p>
          <a:p>
            <a:pPr marL="0" indent="0">
              <a:buFont typeface="Arial" panose="020B0604020202020204" pitchFamily="34" charset="0"/>
              <a:buNone/>
            </a:pPr>
            <a:r>
              <a:rPr lang="en-US" dirty="0"/>
              <a:t>	if x == 3:</a:t>
            </a:r>
          </a:p>
          <a:p>
            <a:pPr marL="0" indent="0">
              <a:buFont typeface="Arial" panose="020B0604020202020204" pitchFamily="34" charset="0"/>
              <a:buNone/>
            </a:pPr>
            <a:r>
              <a:rPr lang="en-US" dirty="0"/>
              <a:t>		continue</a:t>
            </a:r>
          </a:p>
          <a:p>
            <a:pPr marL="0" indent="0">
              <a:buNone/>
            </a:pPr>
            <a:r>
              <a:rPr lang="en-US" dirty="0"/>
              <a:t>	text += “The number is” + </a:t>
            </a:r>
            <a:r>
              <a:rPr lang="en-US" dirty="0" err="1"/>
              <a:t>i</a:t>
            </a: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r>
              <a:rPr lang="en-US" dirty="0"/>
              <a:t>continue will skip back to the beginning without doing the next steps in the loop</a:t>
            </a:r>
          </a:p>
        </p:txBody>
      </p:sp>
    </p:spTree>
    <p:extLst>
      <p:ext uri="{BB962C8B-B14F-4D97-AF65-F5344CB8AC3E}">
        <p14:creationId xmlns:p14="http://schemas.microsoft.com/office/powerpoint/2010/main" val="41145410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8"/>
          </p:nvPr>
        </p:nvSpPr>
        <p:spPr>
          <a:xfrm>
            <a:off x="477838" y="1719343"/>
            <a:ext cx="3249612" cy="3067446"/>
          </a:xfrm>
        </p:spPr>
        <p:txBody>
          <a:bodyPr>
            <a:normAutofit/>
          </a:bodyPr>
          <a:lstStyle/>
          <a:p>
            <a:pPr marL="0" indent="0">
              <a:buNone/>
            </a:pPr>
            <a:r>
              <a:rPr lang="en-US" dirty="0"/>
              <a:t>for x in “</a:t>
            </a:r>
            <a:r>
              <a:rPr lang="en-US" dirty="0" err="1"/>
              <a:t>yourname</a:t>
            </a:r>
            <a:r>
              <a:rPr lang="en-US" dirty="0"/>
              <a:t>”:</a:t>
            </a:r>
          </a:p>
          <a:p>
            <a:pPr marL="0" indent="0">
              <a:buNone/>
            </a:pPr>
            <a:r>
              <a:rPr lang="en-US" dirty="0"/>
              <a:t>	print(x)</a:t>
            </a:r>
          </a:p>
          <a:p>
            <a:pPr marL="0" indent="0">
              <a:buNone/>
            </a:pPr>
            <a:endParaRPr lang="en-US" dirty="0"/>
          </a:p>
          <a:p>
            <a:pPr marL="0" indent="0">
              <a:buNone/>
            </a:pPr>
            <a:r>
              <a:rPr lang="en-US" dirty="0"/>
              <a:t>days = [“Mon”, “Tues”, “Wed”]</a:t>
            </a:r>
          </a:p>
          <a:p>
            <a:pPr marL="0" indent="0">
              <a:buNone/>
            </a:pPr>
            <a:r>
              <a:rPr lang="en-US" dirty="0"/>
              <a:t>for x in days:</a:t>
            </a:r>
          </a:p>
          <a:p>
            <a:pPr marL="0" indent="0">
              <a:buNone/>
            </a:pPr>
            <a:r>
              <a:rPr lang="en-US" dirty="0"/>
              <a:t>	print(x)</a:t>
            </a:r>
          </a:p>
          <a:p>
            <a:pPr marL="0" indent="0">
              <a:buNone/>
            </a:pPr>
            <a:endParaRPr lang="en-US" dirty="0"/>
          </a:p>
          <a:p>
            <a:pPr marL="0" indent="0">
              <a:buNone/>
            </a:pPr>
            <a:r>
              <a:rPr lang="en-US" dirty="0"/>
              <a:t>for x in range(6):</a:t>
            </a:r>
          </a:p>
          <a:p>
            <a:pPr marL="0" indent="0">
              <a:buNone/>
            </a:pPr>
            <a:r>
              <a:rPr lang="en-US" dirty="0"/>
              <a:t>	print(x)</a:t>
            </a:r>
          </a:p>
        </p:txBody>
      </p:sp>
      <p:sp>
        <p:nvSpPr>
          <p:cNvPr id="4" name="Text Placeholder 3"/>
          <p:cNvSpPr>
            <a:spLocks noGrp="1"/>
          </p:cNvSpPr>
          <p:nvPr>
            <p:ph type="body" sz="quarter" idx="16"/>
          </p:nvPr>
        </p:nvSpPr>
        <p:spPr>
          <a:xfrm>
            <a:off x="477838" y="1097237"/>
            <a:ext cx="8103751" cy="381544"/>
          </a:xfrm>
        </p:spPr>
        <p:txBody>
          <a:bodyPr/>
          <a:lstStyle/>
          <a:p>
            <a:r>
              <a:rPr lang="en-US" sz="2800" cap="none" dirty="0"/>
              <a:t>Repetition – For (has to be used on an array type)</a:t>
            </a:r>
          </a:p>
        </p:txBody>
      </p:sp>
      <p:sp>
        <p:nvSpPr>
          <p:cNvPr id="7" name="Text Placeholder 6"/>
          <p:cNvSpPr>
            <a:spLocks noGrp="1"/>
          </p:cNvSpPr>
          <p:nvPr>
            <p:ph type="body" sz="quarter" idx="14"/>
          </p:nvPr>
        </p:nvSpPr>
        <p:spPr/>
        <p:txBody>
          <a:bodyPr/>
          <a:lstStyle/>
          <a:p>
            <a:r>
              <a:rPr lang="en-US" dirty="0"/>
              <a:t>11055 </a:t>
            </a:r>
            <a:r>
              <a:rPr lang="en-US" dirty="0" err="1"/>
              <a:t>PfD</a:t>
            </a:r>
            <a:endParaRPr lang="en-US" dirty="0"/>
          </a:p>
        </p:txBody>
      </p:sp>
      <p:sp>
        <p:nvSpPr>
          <p:cNvPr id="8" name="Text Placeholder 7"/>
          <p:cNvSpPr>
            <a:spLocks noGrp="1"/>
          </p:cNvSpPr>
          <p:nvPr>
            <p:ph type="body" sz="quarter" idx="15"/>
          </p:nvPr>
        </p:nvSpPr>
        <p:spPr/>
        <p:txBody>
          <a:bodyPr/>
          <a:lstStyle/>
          <a:p>
            <a:r>
              <a:rPr lang="en-US" dirty="0"/>
              <a:t>28/10/19 – S2W13</a:t>
            </a:r>
          </a:p>
        </p:txBody>
      </p:sp>
      <p:sp>
        <p:nvSpPr>
          <p:cNvPr id="6" name="Text Placeholder 2">
            <a:extLst>
              <a:ext uri="{FF2B5EF4-FFF2-40B4-BE49-F238E27FC236}">
                <a16:creationId xmlns:a16="http://schemas.microsoft.com/office/drawing/2014/main" id="{64EB7941-C427-4CD2-B5C2-0A1D4DE6BBAC}"/>
              </a:ext>
            </a:extLst>
          </p:cNvPr>
          <p:cNvSpPr txBox="1">
            <a:spLocks/>
          </p:cNvSpPr>
          <p:nvPr/>
        </p:nvSpPr>
        <p:spPr>
          <a:xfrm>
            <a:off x="5331977" y="1730536"/>
            <a:ext cx="3249612" cy="3067446"/>
          </a:xfrm>
          <a:prstGeom prst="rect">
            <a:avLst/>
          </a:prstGeom>
        </p:spPr>
        <p:txBody>
          <a:bodyPr vert="horz" lIns="91440" tIns="45720" rIns="91440" bIns="45720" numCol="1" rtlCol="0">
            <a:normAutofit/>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800" kern="1200" baseline="0">
                <a:solidFill>
                  <a:schemeClr val="accent2"/>
                </a:solidFill>
                <a:latin typeface="+mn-lt"/>
                <a:ea typeface="+mn-ea"/>
                <a:cs typeface="+mn-cs"/>
              </a:defRPr>
            </a:lvl1pPr>
            <a:lvl2pPr marL="447675" indent="-180975"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2pPr>
            <a:lvl3pPr marL="809625" indent="-180975" algn="l" defTabSz="914400" rtl="0" eaLnBrk="1" latinLnBrk="0" hangingPunct="1">
              <a:spcBef>
                <a:spcPct val="20000"/>
              </a:spcBef>
              <a:buFont typeface="Wingdings" panose="05000000000000000000" pitchFamily="2" charset="2"/>
              <a:buChar char="§"/>
              <a:tabLst>
                <a:tab pos="180000" algn="l"/>
                <a:tab pos="360000" algn="l"/>
                <a:tab pos="540000" algn="l"/>
                <a:tab pos="720000" algn="l"/>
              </a:tabLst>
              <a:defRPr sz="1800" kern="1200">
                <a:solidFill>
                  <a:schemeClr val="accent2"/>
                </a:solidFill>
                <a:latin typeface="+mn-lt"/>
                <a:ea typeface="+mn-ea"/>
                <a:cs typeface="+mn-cs"/>
              </a:defRPr>
            </a:lvl3pPr>
            <a:lvl4pPr marL="1162050" indent="-171450"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4pPr>
            <a:lvl5pPr marL="1524000" indent="-180975" algn="l" defTabSz="914400" rtl="0" eaLnBrk="1" latinLnBrk="0" hangingPunct="1">
              <a:spcBef>
                <a:spcPct val="20000"/>
              </a:spcBef>
              <a:buFont typeface="Arial" panose="020B0604020202020204" pitchFamily="34" charset="0"/>
              <a:buChar char="•"/>
              <a:defRPr sz="1300" kern="1200">
                <a:solidFill>
                  <a:schemeClr val="accent2"/>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dirty="0"/>
              <a:t>for x in “</a:t>
            </a:r>
            <a:r>
              <a:rPr lang="en-US" dirty="0" err="1"/>
              <a:t>yourname</a:t>
            </a:r>
            <a:r>
              <a:rPr lang="en-US" dirty="0"/>
              <a:t>”:</a:t>
            </a:r>
          </a:p>
          <a:p>
            <a:pPr marL="0" indent="0">
              <a:buFont typeface="Arial" panose="020B0604020202020204" pitchFamily="34" charset="0"/>
              <a:buNone/>
            </a:pPr>
            <a:r>
              <a:rPr lang="en-US" dirty="0"/>
              <a:t>	print(x)</a:t>
            </a:r>
          </a:p>
          <a:p>
            <a:pPr marL="0" indent="0">
              <a:buFont typeface="Arial" panose="020B0604020202020204" pitchFamily="34" charset="0"/>
              <a:buNone/>
            </a:pPr>
            <a:r>
              <a:rPr lang="en-US" dirty="0"/>
              <a:t>	if x == “r”:</a:t>
            </a:r>
          </a:p>
          <a:p>
            <a:pPr marL="0" indent="0">
              <a:buFont typeface="Arial" panose="020B0604020202020204" pitchFamily="34" charset="0"/>
              <a:buNone/>
            </a:pPr>
            <a:r>
              <a:rPr lang="en-US" dirty="0"/>
              <a:t>		break</a:t>
            </a:r>
          </a:p>
          <a:p>
            <a:pPr marL="0" indent="0">
              <a:buFont typeface="Arial" panose="020B0604020202020204" pitchFamily="34" charset="0"/>
              <a:buNone/>
            </a:pPr>
            <a:r>
              <a:rPr lang="en-US" dirty="0"/>
              <a:t>else:</a:t>
            </a:r>
          </a:p>
          <a:p>
            <a:pPr marL="0" indent="0">
              <a:buFont typeface="Arial" panose="020B0604020202020204" pitchFamily="34" charset="0"/>
              <a:buNone/>
            </a:pPr>
            <a:r>
              <a:rPr lang="en-US" dirty="0"/>
              <a:t>	print(“finished at “ + x)</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break, continue and else work just like in the while statement</a:t>
            </a:r>
          </a:p>
        </p:txBody>
      </p:sp>
      <p:sp>
        <p:nvSpPr>
          <p:cNvPr id="9" name="Text Placeholder 2">
            <a:extLst>
              <a:ext uri="{FF2B5EF4-FFF2-40B4-BE49-F238E27FC236}">
                <a16:creationId xmlns:a16="http://schemas.microsoft.com/office/drawing/2014/main" id="{73E67D95-AB25-4A74-A014-731EE1D91AF4}"/>
              </a:ext>
            </a:extLst>
          </p:cNvPr>
          <p:cNvSpPr txBox="1">
            <a:spLocks/>
          </p:cNvSpPr>
          <p:nvPr/>
        </p:nvSpPr>
        <p:spPr>
          <a:xfrm>
            <a:off x="3186907" y="3980144"/>
            <a:ext cx="3249612" cy="817838"/>
          </a:xfrm>
          <a:prstGeom prst="rect">
            <a:avLst/>
          </a:prstGeom>
        </p:spPr>
        <p:txBody>
          <a:bodyPr vert="horz" lIns="91440" tIns="45720" rIns="91440" bIns="45720" numCol="1" rtlCol="0">
            <a:normAutofit/>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800" kern="1200" baseline="0">
                <a:solidFill>
                  <a:schemeClr val="accent2"/>
                </a:solidFill>
                <a:latin typeface="+mn-lt"/>
                <a:ea typeface="+mn-ea"/>
                <a:cs typeface="+mn-cs"/>
              </a:defRPr>
            </a:lvl1pPr>
            <a:lvl2pPr marL="447675" indent="-180975"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2pPr>
            <a:lvl3pPr marL="809625" indent="-180975" algn="l" defTabSz="914400" rtl="0" eaLnBrk="1" latinLnBrk="0" hangingPunct="1">
              <a:spcBef>
                <a:spcPct val="20000"/>
              </a:spcBef>
              <a:buFont typeface="Wingdings" panose="05000000000000000000" pitchFamily="2" charset="2"/>
              <a:buChar char="§"/>
              <a:tabLst>
                <a:tab pos="180000" algn="l"/>
                <a:tab pos="360000" algn="l"/>
                <a:tab pos="540000" algn="l"/>
                <a:tab pos="720000" algn="l"/>
              </a:tabLst>
              <a:defRPr sz="1800" kern="1200">
                <a:solidFill>
                  <a:schemeClr val="accent2"/>
                </a:solidFill>
                <a:latin typeface="+mn-lt"/>
                <a:ea typeface="+mn-ea"/>
                <a:cs typeface="+mn-cs"/>
              </a:defRPr>
            </a:lvl3pPr>
            <a:lvl4pPr marL="1162050" indent="-171450"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4pPr>
            <a:lvl5pPr marL="1524000" indent="-180975" algn="l" defTabSz="914400" rtl="0" eaLnBrk="1" latinLnBrk="0" hangingPunct="1">
              <a:spcBef>
                <a:spcPct val="20000"/>
              </a:spcBef>
              <a:buFont typeface="Arial" panose="020B0604020202020204" pitchFamily="34" charset="0"/>
              <a:buChar char="•"/>
              <a:defRPr sz="1300" kern="1200">
                <a:solidFill>
                  <a:schemeClr val="accent2"/>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dirty="0"/>
              <a:t>range(6) creates</a:t>
            </a:r>
          </a:p>
          <a:p>
            <a:pPr marL="0" indent="0">
              <a:buFont typeface="Arial" panose="020B0604020202020204" pitchFamily="34" charset="0"/>
              <a:buNone/>
            </a:pPr>
            <a:r>
              <a:rPr lang="en-US" dirty="0"/>
              <a:t>[0,1,2,3,4,5]</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39787186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6"/>
          </p:nvPr>
        </p:nvSpPr>
        <p:spPr>
          <a:xfrm>
            <a:off x="468503" y="1140084"/>
            <a:ext cx="8103751" cy="381544"/>
          </a:xfrm>
        </p:spPr>
        <p:txBody>
          <a:bodyPr/>
          <a:lstStyle/>
          <a:p>
            <a:r>
              <a:rPr lang="en-US" sz="2800" cap="none" dirty="0"/>
              <a:t>Python - Files</a:t>
            </a:r>
          </a:p>
        </p:txBody>
      </p:sp>
      <p:sp>
        <p:nvSpPr>
          <p:cNvPr id="7" name="Text Placeholder 6"/>
          <p:cNvSpPr>
            <a:spLocks noGrp="1"/>
          </p:cNvSpPr>
          <p:nvPr>
            <p:ph type="body" sz="quarter" idx="14"/>
          </p:nvPr>
        </p:nvSpPr>
        <p:spPr/>
        <p:txBody>
          <a:bodyPr/>
          <a:lstStyle/>
          <a:p>
            <a:r>
              <a:rPr lang="en-US" dirty="0"/>
              <a:t>11055 </a:t>
            </a:r>
            <a:r>
              <a:rPr lang="en-US" dirty="0" err="1"/>
              <a:t>PfD</a:t>
            </a:r>
            <a:endParaRPr lang="en-US" dirty="0"/>
          </a:p>
        </p:txBody>
      </p:sp>
      <p:sp>
        <p:nvSpPr>
          <p:cNvPr id="8" name="Text Placeholder 7"/>
          <p:cNvSpPr>
            <a:spLocks noGrp="1"/>
          </p:cNvSpPr>
          <p:nvPr>
            <p:ph type="body" sz="quarter" idx="15"/>
          </p:nvPr>
        </p:nvSpPr>
        <p:spPr/>
        <p:txBody>
          <a:bodyPr/>
          <a:lstStyle/>
          <a:p>
            <a:r>
              <a:rPr lang="en-US" dirty="0"/>
              <a:t>28/10/19 – S2W13</a:t>
            </a:r>
          </a:p>
        </p:txBody>
      </p:sp>
      <p:cxnSp>
        <p:nvCxnSpPr>
          <p:cNvPr id="10" name="Straight Connector 9">
            <a:extLst>
              <a:ext uri="{FF2B5EF4-FFF2-40B4-BE49-F238E27FC236}">
                <a16:creationId xmlns:a16="http://schemas.microsoft.com/office/drawing/2014/main" id="{6DAA293C-FD11-407A-9ED1-87468063ADC4}"/>
              </a:ext>
            </a:extLst>
          </p:cNvPr>
          <p:cNvCxnSpPr>
            <a:cxnSpLocks/>
          </p:cNvCxnSpPr>
          <p:nvPr/>
        </p:nvCxnSpPr>
        <p:spPr>
          <a:xfrm>
            <a:off x="3599628" y="1813878"/>
            <a:ext cx="0" cy="296545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 Placeholder 2">
            <a:extLst>
              <a:ext uri="{FF2B5EF4-FFF2-40B4-BE49-F238E27FC236}">
                <a16:creationId xmlns:a16="http://schemas.microsoft.com/office/drawing/2014/main" id="{8D8713DB-99E4-4874-9BEC-3C9F1FA05D9A}"/>
              </a:ext>
            </a:extLst>
          </p:cNvPr>
          <p:cNvSpPr txBox="1">
            <a:spLocks/>
          </p:cNvSpPr>
          <p:nvPr/>
        </p:nvSpPr>
        <p:spPr>
          <a:xfrm>
            <a:off x="477838" y="1719343"/>
            <a:ext cx="3249612" cy="3067446"/>
          </a:xfrm>
          <a:prstGeom prst="rect">
            <a:avLst/>
          </a:prstGeom>
        </p:spPr>
        <p:txBody>
          <a:bodyPr vert="horz" lIns="91440" tIns="45720" rIns="91440" bIns="45720" numCol="1" rtlCol="0">
            <a:normAutofit/>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800" kern="1200" baseline="0">
                <a:solidFill>
                  <a:schemeClr val="accent2"/>
                </a:solidFill>
                <a:latin typeface="+mn-lt"/>
                <a:ea typeface="+mn-ea"/>
                <a:cs typeface="+mn-cs"/>
              </a:defRPr>
            </a:lvl1pPr>
            <a:lvl2pPr marL="447675" indent="-180975"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2pPr>
            <a:lvl3pPr marL="809625" indent="-180975" algn="l" defTabSz="914400" rtl="0" eaLnBrk="1" latinLnBrk="0" hangingPunct="1">
              <a:spcBef>
                <a:spcPct val="20000"/>
              </a:spcBef>
              <a:buFont typeface="Wingdings" panose="05000000000000000000" pitchFamily="2" charset="2"/>
              <a:buChar char="§"/>
              <a:tabLst>
                <a:tab pos="180000" algn="l"/>
                <a:tab pos="360000" algn="l"/>
                <a:tab pos="540000" algn="l"/>
                <a:tab pos="720000" algn="l"/>
              </a:tabLst>
              <a:defRPr sz="1800" kern="1200">
                <a:solidFill>
                  <a:schemeClr val="accent2"/>
                </a:solidFill>
                <a:latin typeface="+mn-lt"/>
                <a:ea typeface="+mn-ea"/>
                <a:cs typeface="+mn-cs"/>
              </a:defRPr>
            </a:lvl3pPr>
            <a:lvl4pPr marL="1162050" indent="-171450"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4pPr>
            <a:lvl5pPr marL="1524000" indent="-180975" algn="l" defTabSz="914400" rtl="0" eaLnBrk="1" latinLnBrk="0" hangingPunct="1">
              <a:spcBef>
                <a:spcPct val="20000"/>
              </a:spcBef>
              <a:buFont typeface="Arial" panose="020B0604020202020204" pitchFamily="34" charset="0"/>
              <a:buChar char="•"/>
              <a:defRPr sz="1300" kern="1200">
                <a:solidFill>
                  <a:schemeClr val="accent2"/>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endParaRPr lang="en-US" dirty="0"/>
          </a:p>
          <a:p>
            <a:pPr marL="0" indent="0">
              <a:buFont typeface="Arial" panose="020B0604020202020204" pitchFamily="34" charset="0"/>
              <a:buNone/>
            </a:pPr>
            <a:r>
              <a:rPr lang="en-US" dirty="0" err="1"/>
              <a:t>myfile</a:t>
            </a:r>
            <a:r>
              <a:rPr lang="en-US" dirty="0"/>
              <a:t> = open(“file.txt”, “rt”)</a:t>
            </a:r>
          </a:p>
          <a:p>
            <a:pPr marL="0" indent="0">
              <a:buFont typeface="Arial" panose="020B0604020202020204" pitchFamily="34" charset="0"/>
              <a:buNone/>
            </a:pPr>
            <a:r>
              <a:rPr lang="en-US" dirty="0" err="1"/>
              <a:t>myfile</a:t>
            </a:r>
            <a:r>
              <a:rPr lang="en-US" dirty="0"/>
              <a:t> = open(“file.txt”, “w”)</a:t>
            </a:r>
          </a:p>
          <a:p>
            <a:pPr marL="0" indent="0">
              <a:buFont typeface="Arial" panose="020B0604020202020204" pitchFamily="34" charset="0"/>
              <a:buNone/>
            </a:pPr>
            <a:endParaRPr lang="en-US" dirty="0"/>
          </a:p>
          <a:p>
            <a:pPr marL="0" indent="0">
              <a:buNone/>
            </a:pPr>
            <a:r>
              <a:rPr lang="en-US" dirty="0" err="1"/>
              <a:t>myfile.write</a:t>
            </a:r>
            <a:r>
              <a:rPr lang="en-US" dirty="0"/>
              <a:t>(“Writing to the file)</a:t>
            </a:r>
          </a:p>
          <a:p>
            <a:pPr marL="0" indent="0">
              <a:buFont typeface="Arial" panose="020B0604020202020204" pitchFamily="34" charset="0"/>
              <a:buNone/>
            </a:pPr>
            <a:endParaRPr lang="en-US" dirty="0"/>
          </a:p>
          <a:p>
            <a:pPr marL="0" indent="0">
              <a:buFont typeface="Arial" panose="020B0604020202020204" pitchFamily="34" charset="0"/>
              <a:buNone/>
            </a:pPr>
            <a:r>
              <a:rPr lang="en-US" dirty="0" err="1"/>
              <a:t>Myfile.close</a:t>
            </a:r>
            <a:r>
              <a:rPr lang="en-US" dirty="0"/>
              <a:t>()</a:t>
            </a:r>
          </a:p>
          <a:p>
            <a:pPr marL="0" indent="0">
              <a:buFont typeface="Arial" panose="020B0604020202020204" pitchFamily="34" charset="0"/>
              <a:buNone/>
            </a:pPr>
            <a:endParaRPr lang="en-US" dirty="0"/>
          </a:p>
        </p:txBody>
      </p:sp>
      <p:sp>
        <p:nvSpPr>
          <p:cNvPr id="14" name="Text Placeholder 2">
            <a:extLst>
              <a:ext uri="{FF2B5EF4-FFF2-40B4-BE49-F238E27FC236}">
                <a16:creationId xmlns:a16="http://schemas.microsoft.com/office/drawing/2014/main" id="{429F7835-7AF6-42F7-B767-500555218688}"/>
              </a:ext>
            </a:extLst>
          </p:cNvPr>
          <p:cNvSpPr txBox="1">
            <a:spLocks/>
          </p:cNvSpPr>
          <p:nvPr/>
        </p:nvSpPr>
        <p:spPr>
          <a:xfrm>
            <a:off x="3975100" y="1719343"/>
            <a:ext cx="4806950" cy="3067446"/>
          </a:xfrm>
          <a:prstGeom prst="rect">
            <a:avLst/>
          </a:prstGeom>
        </p:spPr>
        <p:txBody>
          <a:bodyPr vert="horz" lIns="91440" tIns="45720" rIns="91440" bIns="45720" numCol="1" rtlCol="0">
            <a:normAutofit/>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800" kern="1200" baseline="0">
                <a:solidFill>
                  <a:schemeClr val="accent2"/>
                </a:solidFill>
                <a:latin typeface="+mn-lt"/>
                <a:ea typeface="+mn-ea"/>
                <a:cs typeface="+mn-cs"/>
              </a:defRPr>
            </a:lvl1pPr>
            <a:lvl2pPr marL="447675" indent="-180975"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2pPr>
            <a:lvl3pPr marL="809625" indent="-180975" algn="l" defTabSz="914400" rtl="0" eaLnBrk="1" latinLnBrk="0" hangingPunct="1">
              <a:spcBef>
                <a:spcPct val="20000"/>
              </a:spcBef>
              <a:buFont typeface="Wingdings" panose="05000000000000000000" pitchFamily="2" charset="2"/>
              <a:buChar char="§"/>
              <a:tabLst>
                <a:tab pos="180000" algn="l"/>
                <a:tab pos="360000" algn="l"/>
                <a:tab pos="540000" algn="l"/>
                <a:tab pos="720000" algn="l"/>
              </a:tabLst>
              <a:defRPr sz="1800" kern="1200">
                <a:solidFill>
                  <a:schemeClr val="accent2"/>
                </a:solidFill>
                <a:latin typeface="+mn-lt"/>
                <a:ea typeface="+mn-ea"/>
                <a:cs typeface="+mn-cs"/>
              </a:defRPr>
            </a:lvl3pPr>
            <a:lvl4pPr marL="1162050" indent="-171450"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4pPr>
            <a:lvl5pPr marL="1524000" indent="-180975" algn="l" defTabSz="914400" rtl="0" eaLnBrk="1" latinLnBrk="0" hangingPunct="1">
              <a:spcBef>
                <a:spcPct val="20000"/>
              </a:spcBef>
              <a:buFont typeface="Arial" panose="020B0604020202020204" pitchFamily="34" charset="0"/>
              <a:buChar char="•"/>
              <a:defRPr sz="1300" kern="1200">
                <a:solidFill>
                  <a:schemeClr val="accent2"/>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dirty="0"/>
              <a:t>print (</a:t>
            </a:r>
            <a:r>
              <a:rPr lang="en-US" dirty="0" err="1"/>
              <a:t>myfile.read</a:t>
            </a:r>
            <a:r>
              <a:rPr lang="en-US" dirty="0"/>
              <a:t>(10))</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None/>
            </a:pPr>
            <a:r>
              <a:rPr lang="en-US" dirty="0" err="1"/>
              <a:t>aline</a:t>
            </a:r>
            <a:r>
              <a:rPr lang="en-US" dirty="0"/>
              <a:t> = </a:t>
            </a:r>
            <a:r>
              <a:rPr lang="en-US" dirty="0" err="1"/>
              <a:t>myfile.readline</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None/>
            </a:pPr>
            <a:r>
              <a:rPr lang="en-US" dirty="0"/>
              <a:t>for </a:t>
            </a:r>
            <a:r>
              <a:rPr lang="en-US" dirty="0" err="1"/>
              <a:t>xlines</a:t>
            </a:r>
            <a:r>
              <a:rPr lang="en-US" dirty="0"/>
              <a:t> in </a:t>
            </a:r>
            <a:r>
              <a:rPr lang="en-US" dirty="0" err="1"/>
              <a:t>myfile</a:t>
            </a:r>
            <a:r>
              <a:rPr lang="en-US" dirty="0"/>
              <a:t>:</a:t>
            </a:r>
          </a:p>
          <a:p>
            <a:pPr marL="0" indent="0">
              <a:buNone/>
            </a:pPr>
            <a:r>
              <a:rPr lang="en-US" dirty="0"/>
              <a:t>	print(</a:t>
            </a:r>
            <a:r>
              <a:rPr lang="en-US" dirty="0" err="1"/>
              <a:t>xlines</a:t>
            </a:r>
            <a:r>
              <a:rPr lang="en-US" dirty="0"/>
              <a:t>)</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1247930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a:t>11055 </a:t>
            </a:r>
            <a:r>
              <a:rPr lang="en-US" dirty="0" err="1"/>
              <a:t>PfD</a:t>
            </a:r>
            <a:endParaRPr lang="en-US" dirty="0"/>
          </a:p>
        </p:txBody>
      </p:sp>
      <p:sp>
        <p:nvSpPr>
          <p:cNvPr id="3" name="Text Placeholder 2"/>
          <p:cNvSpPr>
            <a:spLocks noGrp="1"/>
          </p:cNvSpPr>
          <p:nvPr>
            <p:ph type="body" sz="quarter" idx="15"/>
          </p:nvPr>
        </p:nvSpPr>
        <p:spPr/>
        <p:txBody>
          <a:bodyPr/>
          <a:lstStyle/>
          <a:p>
            <a:r>
              <a:rPr lang="en-US" dirty="0"/>
              <a:t>28/10/19 – S2W13</a:t>
            </a:r>
          </a:p>
        </p:txBody>
      </p:sp>
      <p:sp>
        <p:nvSpPr>
          <p:cNvPr id="4" name="Text Placeholder 3"/>
          <p:cNvSpPr>
            <a:spLocks noGrp="1"/>
          </p:cNvSpPr>
          <p:nvPr>
            <p:ph type="body" sz="quarter" idx="18"/>
          </p:nvPr>
        </p:nvSpPr>
        <p:spPr>
          <a:xfrm>
            <a:off x="477839" y="1706931"/>
            <a:ext cx="3490911" cy="2376119"/>
          </a:xfrm>
        </p:spPr>
        <p:txBody>
          <a:bodyPr>
            <a:normAutofit/>
          </a:bodyPr>
          <a:lstStyle/>
          <a:p>
            <a:endParaRPr lang="en-AU" dirty="0"/>
          </a:p>
          <a:p>
            <a:r>
              <a:rPr lang="en-AU" dirty="0"/>
              <a:t>Your prototype will read a provided file that contains a list of book </a:t>
            </a:r>
            <a:r>
              <a:rPr lang="en-AU" dirty="0" err="1"/>
              <a:t>isbn</a:t>
            </a:r>
            <a:r>
              <a:rPr lang="en-AU" dirty="0"/>
              <a:t> numbers. Using python, it will then generate a html page(s) that displays information about the books in a format of your choosing.</a:t>
            </a:r>
            <a:endParaRPr lang="en-US" dirty="0"/>
          </a:p>
        </p:txBody>
      </p:sp>
      <p:sp>
        <p:nvSpPr>
          <p:cNvPr id="6" name="Text Placeholder 5"/>
          <p:cNvSpPr>
            <a:spLocks noGrp="1"/>
          </p:cNvSpPr>
          <p:nvPr>
            <p:ph type="body" sz="quarter" idx="16"/>
          </p:nvPr>
        </p:nvSpPr>
        <p:spPr>
          <a:xfrm>
            <a:off x="477838" y="1126296"/>
            <a:ext cx="8103751" cy="381544"/>
          </a:xfrm>
        </p:spPr>
        <p:txBody>
          <a:bodyPr/>
          <a:lstStyle/>
          <a:p>
            <a:r>
              <a:rPr lang="en-US" cap="none" dirty="0"/>
              <a:t>Project 2 (assignment 3)</a:t>
            </a:r>
          </a:p>
        </p:txBody>
      </p:sp>
      <p:sp>
        <p:nvSpPr>
          <p:cNvPr id="5" name="Rectangle 4">
            <a:extLst>
              <a:ext uri="{FF2B5EF4-FFF2-40B4-BE49-F238E27FC236}">
                <a16:creationId xmlns:a16="http://schemas.microsoft.com/office/drawing/2014/main" id="{73C590B2-D6D8-4072-944C-2549C27E8A73}"/>
              </a:ext>
            </a:extLst>
          </p:cNvPr>
          <p:cNvSpPr/>
          <p:nvPr/>
        </p:nvSpPr>
        <p:spPr>
          <a:xfrm>
            <a:off x="4354511" y="1833931"/>
            <a:ext cx="4572000" cy="2554545"/>
          </a:xfrm>
          <a:prstGeom prst="rect">
            <a:avLst/>
          </a:prstGeom>
        </p:spPr>
        <p:txBody>
          <a:bodyPr>
            <a:spAutoFit/>
          </a:bodyPr>
          <a:lstStyle/>
          <a:p>
            <a:r>
              <a:rPr lang="en-AU" sz="1600" dirty="0">
                <a:solidFill>
                  <a:schemeClr val="accent2"/>
                </a:solidFill>
              </a:rPr>
              <a:t>Project will include the following:</a:t>
            </a:r>
          </a:p>
          <a:p>
            <a:pPr>
              <a:buFont typeface="Arial" panose="020B0604020202020204" pitchFamily="34" charset="0"/>
              <a:buChar char="•"/>
            </a:pPr>
            <a:r>
              <a:rPr lang="en-AU" sz="1600" dirty="0">
                <a:solidFill>
                  <a:schemeClr val="accent2"/>
                </a:solidFill>
              </a:rPr>
              <a:t>Flow chart(s) detailing what your program will do.</a:t>
            </a:r>
          </a:p>
          <a:p>
            <a:pPr>
              <a:buFont typeface="Arial" panose="020B0604020202020204" pitchFamily="34" charset="0"/>
              <a:buChar char="•"/>
            </a:pPr>
            <a:r>
              <a:rPr lang="en-AU" sz="1600" dirty="0">
                <a:solidFill>
                  <a:schemeClr val="accent2"/>
                </a:solidFill>
              </a:rPr>
              <a:t>Set of pseudo-code detailing what how your program will operate.</a:t>
            </a:r>
          </a:p>
          <a:p>
            <a:pPr>
              <a:buFont typeface="Arial" panose="020B0604020202020204" pitchFamily="34" charset="0"/>
              <a:buChar char="•"/>
            </a:pPr>
            <a:r>
              <a:rPr lang="en-AU" sz="1600" dirty="0">
                <a:solidFill>
                  <a:schemeClr val="accent2"/>
                </a:solidFill>
              </a:rPr>
              <a:t>Python code that will read a file in the correct format, and output the appropriate html/</a:t>
            </a:r>
            <a:r>
              <a:rPr lang="en-AU" sz="1600" dirty="0" err="1">
                <a:solidFill>
                  <a:schemeClr val="accent2"/>
                </a:solidFill>
              </a:rPr>
              <a:t>css</a:t>
            </a:r>
            <a:r>
              <a:rPr lang="en-AU" sz="1600" dirty="0">
                <a:solidFill>
                  <a:schemeClr val="accent2"/>
                </a:solidFill>
              </a:rPr>
              <a:t> code that shows information on the books in the file.</a:t>
            </a:r>
          </a:p>
          <a:p>
            <a:pPr>
              <a:buFont typeface="Arial" panose="020B0604020202020204" pitchFamily="34" charset="0"/>
              <a:buChar char="•"/>
            </a:pPr>
            <a:endParaRPr lang="en-AU" sz="1600" dirty="0">
              <a:solidFill>
                <a:schemeClr val="accent2"/>
              </a:solidFill>
            </a:endParaRPr>
          </a:p>
          <a:p>
            <a:r>
              <a:rPr lang="en-AU" sz="1600" dirty="0">
                <a:solidFill>
                  <a:schemeClr val="accent2"/>
                </a:solidFill>
              </a:rPr>
              <a:t>To be submitted on GitHub, in the ./Project2/[your student number] directory structure</a:t>
            </a:r>
          </a:p>
        </p:txBody>
      </p:sp>
    </p:spTree>
    <p:extLst>
      <p:ext uri="{BB962C8B-B14F-4D97-AF65-F5344CB8AC3E}">
        <p14:creationId xmlns:p14="http://schemas.microsoft.com/office/powerpoint/2010/main" val="27931669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a:t>11055 </a:t>
            </a:r>
            <a:r>
              <a:rPr lang="en-US" dirty="0" err="1"/>
              <a:t>PfD</a:t>
            </a:r>
            <a:endParaRPr lang="en-US" dirty="0"/>
          </a:p>
        </p:txBody>
      </p:sp>
      <p:sp>
        <p:nvSpPr>
          <p:cNvPr id="3" name="Text Placeholder 2"/>
          <p:cNvSpPr>
            <a:spLocks noGrp="1"/>
          </p:cNvSpPr>
          <p:nvPr>
            <p:ph type="body" sz="quarter" idx="15"/>
          </p:nvPr>
        </p:nvSpPr>
        <p:spPr/>
        <p:txBody>
          <a:bodyPr/>
          <a:lstStyle/>
          <a:p>
            <a:r>
              <a:rPr lang="en-US" dirty="0"/>
              <a:t>28/10/19 – S2W13</a:t>
            </a:r>
          </a:p>
        </p:txBody>
      </p:sp>
      <p:sp>
        <p:nvSpPr>
          <p:cNvPr id="6" name="Text Placeholder 5"/>
          <p:cNvSpPr>
            <a:spLocks noGrp="1"/>
          </p:cNvSpPr>
          <p:nvPr>
            <p:ph type="body" sz="quarter" idx="16"/>
          </p:nvPr>
        </p:nvSpPr>
        <p:spPr>
          <a:xfrm>
            <a:off x="477838" y="1126296"/>
            <a:ext cx="8103751" cy="381544"/>
          </a:xfrm>
        </p:spPr>
        <p:txBody>
          <a:bodyPr/>
          <a:lstStyle/>
          <a:p>
            <a:r>
              <a:rPr lang="en-US" cap="none" dirty="0"/>
              <a:t>Python - Objects</a:t>
            </a:r>
          </a:p>
        </p:txBody>
      </p:sp>
      <p:sp>
        <p:nvSpPr>
          <p:cNvPr id="32" name="TextBox 31">
            <a:extLst>
              <a:ext uri="{FF2B5EF4-FFF2-40B4-BE49-F238E27FC236}">
                <a16:creationId xmlns:a16="http://schemas.microsoft.com/office/drawing/2014/main" id="{2384E517-2F00-4A1E-B589-F0CA9DA3951A}"/>
              </a:ext>
            </a:extLst>
          </p:cNvPr>
          <p:cNvSpPr txBox="1"/>
          <p:nvPr/>
        </p:nvSpPr>
        <p:spPr>
          <a:xfrm>
            <a:off x="519113" y="1826633"/>
            <a:ext cx="4211637" cy="923330"/>
          </a:xfrm>
          <a:prstGeom prst="rect">
            <a:avLst/>
          </a:prstGeom>
          <a:noFill/>
        </p:spPr>
        <p:txBody>
          <a:bodyPr wrap="square" rtlCol="0">
            <a:spAutoFit/>
          </a:bodyPr>
          <a:lstStyle/>
          <a:p>
            <a:r>
              <a:rPr lang="en-AU" dirty="0"/>
              <a:t>In python the language is designed for everything to be an object.</a:t>
            </a:r>
          </a:p>
          <a:p>
            <a:endParaRPr lang="en-AU" dirty="0"/>
          </a:p>
        </p:txBody>
      </p:sp>
      <p:sp>
        <p:nvSpPr>
          <p:cNvPr id="7" name="TextBox 6">
            <a:extLst>
              <a:ext uri="{FF2B5EF4-FFF2-40B4-BE49-F238E27FC236}">
                <a16:creationId xmlns:a16="http://schemas.microsoft.com/office/drawing/2014/main" id="{67E477D0-A86E-4664-854D-AABB1283AFED}"/>
              </a:ext>
            </a:extLst>
          </p:cNvPr>
          <p:cNvSpPr txBox="1"/>
          <p:nvPr/>
        </p:nvSpPr>
        <p:spPr>
          <a:xfrm>
            <a:off x="4921631" y="1472630"/>
            <a:ext cx="3854450" cy="3416320"/>
          </a:xfrm>
          <a:prstGeom prst="rect">
            <a:avLst/>
          </a:prstGeom>
          <a:noFill/>
        </p:spPr>
        <p:txBody>
          <a:bodyPr wrap="square" rtlCol="0">
            <a:spAutoFit/>
          </a:bodyPr>
          <a:lstStyle/>
          <a:p>
            <a:r>
              <a:rPr lang="en-AU" dirty="0">
                <a:solidFill>
                  <a:schemeClr val="tx1">
                    <a:lumMod val="50000"/>
                    <a:lumOff val="50000"/>
                  </a:schemeClr>
                </a:solidFill>
              </a:rPr>
              <a:t>class Book:</a:t>
            </a:r>
          </a:p>
          <a:p>
            <a:r>
              <a:rPr lang="en-AU" dirty="0">
                <a:solidFill>
                  <a:schemeClr val="tx1">
                    <a:lumMod val="50000"/>
                    <a:lumOff val="50000"/>
                  </a:schemeClr>
                </a:solidFill>
              </a:rPr>
              <a:t>   def __</a:t>
            </a:r>
            <a:r>
              <a:rPr lang="en-AU" dirty="0" err="1">
                <a:solidFill>
                  <a:schemeClr val="tx1">
                    <a:lumMod val="50000"/>
                    <a:lumOff val="50000"/>
                  </a:schemeClr>
                </a:solidFill>
              </a:rPr>
              <a:t>init</a:t>
            </a:r>
            <a:r>
              <a:rPr lang="en-AU" dirty="0">
                <a:solidFill>
                  <a:schemeClr val="tx1">
                    <a:lumMod val="50000"/>
                    <a:lumOff val="50000"/>
                  </a:schemeClr>
                </a:solidFill>
              </a:rPr>
              <a:t>__(self, name, author):</a:t>
            </a:r>
          </a:p>
          <a:p>
            <a:r>
              <a:rPr lang="en-AU" dirty="0">
                <a:solidFill>
                  <a:schemeClr val="tx1">
                    <a:lumMod val="50000"/>
                    <a:lumOff val="50000"/>
                  </a:schemeClr>
                </a:solidFill>
              </a:rPr>
              <a:t>      self.name = name</a:t>
            </a:r>
          </a:p>
          <a:p>
            <a:r>
              <a:rPr lang="en-AU" dirty="0">
                <a:solidFill>
                  <a:schemeClr val="tx1">
                    <a:lumMod val="50000"/>
                    <a:lumOff val="50000"/>
                  </a:schemeClr>
                </a:solidFill>
              </a:rPr>
              <a:t>      </a:t>
            </a:r>
            <a:r>
              <a:rPr lang="en-AU" dirty="0" err="1">
                <a:solidFill>
                  <a:schemeClr val="tx1">
                    <a:lumMod val="50000"/>
                    <a:lumOff val="50000"/>
                  </a:schemeClr>
                </a:solidFill>
              </a:rPr>
              <a:t>self.author</a:t>
            </a:r>
            <a:r>
              <a:rPr lang="en-AU" dirty="0">
                <a:solidFill>
                  <a:schemeClr val="tx1">
                    <a:lumMod val="50000"/>
                    <a:lumOff val="50000"/>
                  </a:schemeClr>
                </a:solidFill>
              </a:rPr>
              <a:t> = author</a:t>
            </a:r>
          </a:p>
          <a:p>
            <a:endParaRPr lang="en-AU" dirty="0">
              <a:solidFill>
                <a:schemeClr val="tx1">
                  <a:lumMod val="50000"/>
                  <a:lumOff val="50000"/>
                </a:schemeClr>
              </a:solidFill>
            </a:endParaRPr>
          </a:p>
          <a:p>
            <a:r>
              <a:rPr lang="en-AU" dirty="0">
                <a:solidFill>
                  <a:schemeClr val="tx1">
                    <a:lumMod val="50000"/>
                    <a:lumOff val="50000"/>
                  </a:schemeClr>
                </a:solidFill>
              </a:rPr>
              <a:t>   def </a:t>
            </a:r>
            <a:r>
              <a:rPr lang="en-AU" dirty="0" err="1">
                <a:solidFill>
                  <a:schemeClr val="tx1">
                    <a:lumMod val="50000"/>
                    <a:lumOff val="50000"/>
                  </a:schemeClr>
                </a:solidFill>
              </a:rPr>
              <a:t>aFunc</a:t>
            </a:r>
            <a:r>
              <a:rPr lang="en-AU" dirty="0">
                <a:solidFill>
                  <a:schemeClr val="tx1">
                    <a:lumMod val="50000"/>
                    <a:lumOff val="50000"/>
                  </a:schemeClr>
                </a:solidFill>
              </a:rPr>
              <a:t>(self):</a:t>
            </a:r>
          </a:p>
          <a:p>
            <a:r>
              <a:rPr lang="en-AU" dirty="0">
                <a:solidFill>
                  <a:schemeClr val="tx1">
                    <a:lumMod val="50000"/>
                    <a:lumOff val="50000"/>
                  </a:schemeClr>
                </a:solidFill>
              </a:rPr>
              <a:t>      print(“My name is “ + self.name)</a:t>
            </a:r>
          </a:p>
          <a:p>
            <a:endParaRPr lang="en-AU" dirty="0">
              <a:solidFill>
                <a:schemeClr val="tx1">
                  <a:lumMod val="50000"/>
                  <a:lumOff val="50000"/>
                </a:schemeClr>
              </a:solidFill>
            </a:endParaRPr>
          </a:p>
          <a:p>
            <a:r>
              <a:rPr lang="en-AU" dirty="0">
                <a:solidFill>
                  <a:schemeClr val="tx1">
                    <a:lumMod val="50000"/>
                    <a:lumOff val="50000"/>
                  </a:schemeClr>
                </a:solidFill>
              </a:rPr>
              <a:t>b1 = Book(“The Hobbit”, “JRR Tolkien”)</a:t>
            </a:r>
          </a:p>
          <a:p>
            <a:endParaRPr lang="en-AU" dirty="0">
              <a:solidFill>
                <a:schemeClr val="tx1">
                  <a:lumMod val="50000"/>
                  <a:lumOff val="50000"/>
                </a:schemeClr>
              </a:solidFill>
            </a:endParaRPr>
          </a:p>
          <a:p>
            <a:r>
              <a:rPr lang="en-AU" dirty="0">
                <a:solidFill>
                  <a:schemeClr val="tx1">
                    <a:lumMod val="50000"/>
                    <a:lumOff val="50000"/>
                  </a:schemeClr>
                </a:solidFill>
              </a:rPr>
              <a:t>b1.aFunc()</a:t>
            </a:r>
          </a:p>
          <a:p>
            <a:r>
              <a:rPr lang="en-AU" dirty="0">
                <a:solidFill>
                  <a:schemeClr val="tx1">
                    <a:lumMod val="50000"/>
                    <a:lumOff val="50000"/>
                  </a:schemeClr>
                </a:solidFill>
              </a:rPr>
              <a:t>print(b1.author)</a:t>
            </a:r>
          </a:p>
        </p:txBody>
      </p:sp>
    </p:spTree>
    <p:extLst>
      <p:ext uri="{BB962C8B-B14F-4D97-AF65-F5344CB8AC3E}">
        <p14:creationId xmlns:p14="http://schemas.microsoft.com/office/powerpoint/2010/main" val="35121658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a:t>11055 </a:t>
            </a:r>
            <a:r>
              <a:rPr lang="en-US" dirty="0" err="1"/>
              <a:t>PfD</a:t>
            </a:r>
            <a:endParaRPr lang="en-US" dirty="0"/>
          </a:p>
        </p:txBody>
      </p:sp>
      <p:sp>
        <p:nvSpPr>
          <p:cNvPr id="3" name="Text Placeholder 2"/>
          <p:cNvSpPr>
            <a:spLocks noGrp="1"/>
          </p:cNvSpPr>
          <p:nvPr>
            <p:ph type="body" sz="quarter" idx="15"/>
          </p:nvPr>
        </p:nvSpPr>
        <p:spPr/>
        <p:txBody>
          <a:bodyPr/>
          <a:lstStyle/>
          <a:p>
            <a:r>
              <a:rPr lang="en-US" dirty="0"/>
              <a:t>28/10/19 – S2W13</a:t>
            </a:r>
          </a:p>
        </p:txBody>
      </p:sp>
      <p:sp>
        <p:nvSpPr>
          <p:cNvPr id="6" name="Text Placeholder 5"/>
          <p:cNvSpPr>
            <a:spLocks noGrp="1"/>
          </p:cNvSpPr>
          <p:nvPr>
            <p:ph type="body" sz="quarter" idx="16"/>
          </p:nvPr>
        </p:nvSpPr>
        <p:spPr>
          <a:xfrm>
            <a:off x="477838" y="1126296"/>
            <a:ext cx="8103751" cy="381544"/>
          </a:xfrm>
        </p:spPr>
        <p:txBody>
          <a:bodyPr/>
          <a:lstStyle/>
          <a:p>
            <a:r>
              <a:rPr lang="en-US" cap="none" dirty="0"/>
              <a:t>Errors</a:t>
            </a:r>
          </a:p>
        </p:txBody>
      </p:sp>
      <p:sp>
        <p:nvSpPr>
          <p:cNvPr id="32" name="TextBox 31">
            <a:extLst>
              <a:ext uri="{FF2B5EF4-FFF2-40B4-BE49-F238E27FC236}">
                <a16:creationId xmlns:a16="http://schemas.microsoft.com/office/drawing/2014/main" id="{2384E517-2F00-4A1E-B589-F0CA9DA3951A}"/>
              </a:ext>
            </a:extLst>
          </p:cNvPr>
          <p:cNvSpPr txBox="1"/>
          <p:nvPr/>
        </p:nvSpPr>
        <p:spPr>
          <a:xfrm>
            <a:off x="519113" y="1826633"/>
            <a:ext cx="3570287" cy="646331"/>
          </a:xfrm>
          <a:prstGeom prst="rect">
            <a:avLst/>
          </a:prstGeom>
          <a:noFill/>
        </p:spPr>
        <p:txBody>
          <a:bodyPr wrap="square" rtlCol="0">
            <a:spAutoFit/>
          </a:bodyPr>
          <a:lstStyle/>
          <a:p>
            <a:r>
              <a:rPr lang="en-AU" dirty="0"/>
              <a:t>For example checking for errors when writing a file</a:t>
            </a:r>
          </a:p>
        </p:txBody>
      </p:sp>
      <p:sp>
        <p:nvSpPr>
          <p:cNvPr id="7" name="TextBox 6">
            <a:extLst>
              <a:ext uri="{FF2B5EF4-FFF2-40B4-BE49-F238E27FC236}">
                <a16:creationId xmlns:a16="http://schemas.microsoft.com/office/drawing/2014/main" id="{D863C5E2-C2F4-49FC-B8F1-03ED26E84F2D}"/>
              </a:ext>
            </a:extLst>
          </p:cNvPr>
          <p:cNvSpPr txBox="1"/>
          <p:nvPr/>
        </p:nvSpPr>
        <p:spPr>
          <a:xfrm>
            <a:off x="4434463" y="1641830"/>
            <a:ext cx="3854450" cy="2585323"/>
          </a:xfrm>
          <a:prstGeom prst="rect">
            <a:avLst/>
          </a:prstGeom>
          <a:noFill/>
        </p:spPr>
        <p:txBody>
          <a:bodyPr wrap="square" rtlCol="0">
            <a:spAutoFit/>
          </a:bodyPr>
          <a:lstStyle/>
          <a:p>
            <a:r>
              <a:rPr lang="en-AU" dirty="0">
                <a:solidFill>
                  <a:schemeClr val="tx1">
                    <a:lumMod val="50000"/>
                    <a:lumOff val="50000"/>
                  </a:schemeClr>
                </a:solidFill>
              </a:rPr>
              <a:t>try:</a:t>
            </a:r>
          </a:p>
          <a:p>
            <a:r>
              <a:rPr lang="en-AU" dirty="0">
                <a:solidFill>
                  <a:schemeClr val="tx1">
                    <a:lumMod val="50000"/>
                    <a:lumOff val="50000"/>
                  </a:schemeClr>
                </a:solidFill>
              </a:rPr>
              <a:t>   </a:t>
            </a:r>
            <a:r>
              <a:rPr lang="en-AU" dirty="0" err="1">
                <a:solidFill>
                  <a:schemeClr val="tx1">
                    <a:lumMod val="50000"/>
                    <a:lumOff val="50000"/>
                  </a:schemeClr>
                </a:solidFill>
              </a:rPr>
              <a:t>myfile</a:t>
            </a:r>
            <a:r>
              <a:rPr lang="en-AU" dirty="0">
                <a:solidFill>
                  <a:schemeClr val="tx1">
                    <a:lumMod val="50000"/>
                    <a:lumOff val="50000"/>
                  </a:schemeClr>
                </a:solidFill>
              </a:rPr>
              <a:t> = open(“project2.txt”, “w”)</a:t>
            </a:r>
          </a:p>
          <a:p>
            <a:r>
              <a:rPr lang="en-AU" dirty="0">
                <a:solidFill>
                  <a:schemeClr val="tx1">
                    <a:lumMod val="50000"/>
                    <a:lumOff val="50000"/>
                  </a:schemeClr>
                </a:solidFill>
              </a:rPr>
              <a:t>   </a:t>
            </a:r>
            <a:r>
              <a:rPr lang="en-AU" dirty="0" err="1">
                <a:solidFill>
                  <a:schemeClr val="tx1">
                    <a:lumMod val="50000"/>
                    <a:lumOff val="50000"/>
                  </a:schemeClr>
                </a:solidFill>
              </a:rPr>
              <a:t>myfile.write</a:t>
            </a:r>
            <a:r>
              <a:rPr lang="en-AU" dirty="0">
                <a:solidFill>
                  <a:schemeClr val="tx1">
                    <a:lumMod val="50000"/>
                    <a:lumOff val="50000"/>
                  </a:schemeClr>
                </a:solidFill>
              </a:rPr>
              <a:t>(“writing to the file”)</a:t>
            </a:r>
          </a:p>
          <a:p>
            <a:r>
              <a:rPr lang="en-AU" dirty="0">
                <a:solidFill>
                  <a:schemeClr val="tx1">
                    <a:lumMod val="50000"/>
                    <a:lumOff val="50000"/>
                  </a:schemeClr>
                </a:solidFill>
              </a:rPr>
              <a:t>except:</a:t>
            </a:r>
          </a:p>
          <a:p>
            <a:r>
              <a:rPr lang="en-AU" dirty="0">
                <a:solidFill>
                  <a:schemeClr val="tx1">
                    <a:lumMod val="50000"/>
                    <a:lumOff val="50000"/>
                  </a:schemeClr>
                </a:solidFill>
              </a:rPr>
              <a:t>   print(“something went wrong”)</a:t>
            </a:r>
          </a:p>
          <a:p>
            <a:r>
              <a:rPr lang="en-AU" dirty="0">
                <a:solidFill>
                  <a:schemeClr val="tx1">
                    <a:lumMod val="50000"/>
                    <a:lumOff val="50000"/>
                  </a:schemeClr>
                </a:solidFill>
              </a:rPr>
              <a:t>else:</a:t>
            </a:r>
          </a:p>
          <a:p>
            <a:r>
              <a:rPr lang="en-AU" dirty="0">
                <a:solidFill>
                  <a:schemeClr val="tx1">
                    <a:lumMod val="50000"/>
                    <a:lumOff val="50000"/>
                  </a:schemeClr>
                </a:solidFill>
              </a:rPr>
              <a:t>   print(“no errors”)</a:t>
            </a:r>
          </a:p>
          <a:p>
            <a:r>
              <a:rPr lang="en-AU" dirty="0">
                <a:solidFill>
                  <a:schemeClr val="tx1">
                    <a:lumMod val="50000"/>
                    <a:lumOff val="50000"/>
                  </a:schemeClr>
                </a:solidFill>
              </a:rPr>
              <a:t>finally:</a:t>
            </a:r>
          </a:p>
          <a:p>
            <a:r>
              <a:rPr lang="en-AU" dirty="0">
                <a:solidFill>
                  <a:schemeClr val="tx1">
                    <a:lumMod val="50000"/>
                    <a:lumOff val="50000"/>
                  </a:schemeClr>
                </a:solidFill>
              </a:rPr>
              <a:t>   print(“writing to the file”)</a:t>
            </a:r>
          </a:p>
        </p:txBody>
      </p:sp>
    </p:spTree>
    <p:extLst>
      <p:ext uri="{BB962C8B-B14F-4D97-AF65-F5344CB8AC3E}">
        <p14:creationId xmlns:p14="http://schemas.microsoft.com/office/powerpoint/2010/main" val="8911023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a:t>11055 </a:t>
            </a:r>
            <a:r>
              <a:rPr lang="en-US" dirty="0" err="1"/>
              <a:t>PfD</a:t>
            </a:r>
            <a:endParaRPr lang="en-US" dirty="0"/>
          </a:p>
        </p:txBody>
      </p:sp>
      <p:sp>
        <p:nvSpPr>
          <p:cNvPr id="3" name="Text Placeholder 2"/>
          <p:cNvSpPr>
            <a:spLocks noGrp="1"/>
          </p:cNvSpPr>
          <p:nvPr>
            <p:ph type="body" sz="quarter" idx="15"/>
          </p:nvPr>
        </p:nvSpPr>
        <p:spPr/>
        <p:txBody>
          <a:bodyPr/>
          <a:lstStyle/>
          <a:p>
            <a:r>
              <a:rPr lang="en-US" dirty="0"/>
              <a:t>28/10/19 – S2W13</a:t>
            </a:r>
          </a:p>
        </p:txBody>
      </p:sp>
      <p:sp>
        <p:nvSpPr>
          <p:cNvPr id="6" name="Text Placeholder 5"/>
          <p:cNvSpPr>
            <a:spLocks noGrp="1"/>
          </p:cNvSpPr>
          <p:nvPr>
            <p:ph type="body" sz="quarter" idx="16"/>
          </p:nvPr>
        </p:nvSpPr>
        <p:spPr>
          <a:xfrm>
            <a:off x="477838" y="1126296"/>
            <a:ext cx="8103751" cy="381544"/>
          </a:xfrm>
        </p:spPr>
        <p:txBody>
          <a:bodyPr/>
          <a:lstStyle/>
          <a:p>
            <a:r>
              <a:rPr lang="en-US" cap="none" dirty="0"/>
              <a:t>Python – Import Modules</a:t>
            </a:r>
          </a:p>
        </p:txBody>
      </p:sp>
      <p:sp>
        <p:nvSpPr>
          <p:cNvPr id="32" name="TextBox 31">
            <a:extLst>
              <a:ext uri="{FF2B5EF4-FFF2-40B4-BE49-F238E27FC236}">
                <a16:creationId xmlns:a16="http://schemas.microsoft.com/office/drawing/2014/main" id="{2384E517-2F00-4A1E-B589-F0CA9DA3951A}"/>
              </a:ext>
            </a:extLst>
          </p:cNvPr>
          <p:cNvSpPr txBox="1"/>
          <p:nvPr/>
        </p:nvSpPr>
        <p:spPr>
          <a:xfrm>
            <a:off x="477838" y="1641830"/>
            <a:ext cx="4189412" cy="2862322"/>
          </a:xfrm>
          <a:prstGeom prst="rect">
            <a:avLst/>
          </a:prstGeom>
          <a:noFill/>
        </p:spPr>
        <p:txBody>
          <a:bodyPr wrap="square" rtlCol="0">
            <a:spAutoFit/>
          </a:bodyPr>
          <a:lstStyle/>
          <a:p>
            <a:r>
              <a:rPr lang="en-AU" dirty="0"/>
              <a:t>You can use any .</a:t>
            </a:r>
            <a:r>
              <a:rPr lang="en-AU" dirty="0" err="1"/>
              <a:t>py</a:t>
            </a:r>
            <a:r>
              <a:rPr lang="en-AU" dirty="0"/>
              <a:t> file that has been created previously by using the import keyword. (drop the .</a:t>
            </a:r>
            <a:r>
              <a:rPr lang="en-AU" dirty="0" err="1"/>
              <a:t>py</a:t>
            </a:r>
            <a:r>
              <a:rPr lang="en-AU" dirty="0"/>
              <a:t> from the filename)</a:t>
            </a:r>
          </a:p>
          <a:p>
            <a:endParaRPr lang="en-AU" dirty="0"/>
          </a:p>
          <a:p>
            <a:r>
              <a:rPr lang="en-AU" dirty="0"/>
              <a:t>Any functions, variables and classes that is available in that file is now available to your program.</a:t>
            </a:r>
          </a:p>
          <a:p>
            <a:endParaRPr lang="en-AU" dirty="0"/>
          </a:p>
          <a:p>
            <a:r>
              <a:rPr lang="en-AU" dirty="0"/>
              <a:t>Use the </a:t>
            </a:r>
            <a:r>
              <a:rPr lang="en-AU" dirty="0" err="1"/>
              <a:t>dir</a:t>
            </a:r>
            <a:r>
              <a:rPr lang="en-AU" dirty="0"/>
              <a:t> function to get a list of all the variables and functions in a module.</a:t>
            </a:r>
          </a:p>
        </p:txBody>
      </p:sp>
      <p:sp>
        <p:nvSpPr>
          <p:cNvPr id="7" name="TextBox 6">
            <a:extLst>
              <a:ext uri="{FF2B5EF4-FFF2-40B4-BE49-F238E27FC236}">
                <a16:creationId xmlns:a16="http://schemas.microsoft.com/office/drawing/2014/main" id="{D863C5E2-C2F4-49FC-B8F1-03ED26E84F2D}"/>
              </a:ext>
            </a:extLst>
          </p:cNvPr>
          <p:cNvSpPr txBox="1"/>
          <p:nvPr/>
        </p:nvSpPr>
        <p:spPr>
          <a:xfrm>
            <a:off x="5149849" y="1641830"/>
            <a:ext cx="3139063" cy="2031325"/>
          </a:xfrm>
          <a:prstGeom prst="rect">
            <a:avLst/>
          </a:prstGeom>
          <a:noFill/>
        </p:spPr>
        <p:txBody>
          <a:bodyPr wrap="square" rtlCol="0">
            <a:spAutoFit/>
          </a:bodyPr>
          <a:lstStyle/>
          <a:p>
            <a:r>
              <a:rPr lang="en-AU" dirty="0">
                <a:solidFill>
                  <a:schemeClr val="tx1">
                    <a:lumMod val="50000"/>
                    <a:lumOff val="50000"/>
                  </a:schemeClr>
                </a:solidFill>
              </a:rPr>
              <a:t>import </a:t>
            </a:r>
            <a:r>
              <a:rPr lang="en-AU" dirty="0" err="1">
                <a:solidFill>
                  <a:schemeClr val="tx1">
                    <a:lumMod val="50000"/>
                    <a:lumOff val="50000"/>
                  </a:schemeClr>
                </a:solidFill>
              </a:rPr>
              <a:t>mycode</a:t>
            </a:r>
            <a:r>
              <a:rPr lang="en-AU" dirty="0">
                <a:solidFill>
                  <a:schemeClr val="tx1">
                    <a:lumMod val="50000"/>
                    <a:lumOff val="50000"/>
                  </a:schemeClr>
                </a:solidFill>
              </a:rPr>
              <a:t> as mc</a:t>
            </a:r>
          </a:p>
          <a:p>
            <a:endParaRPr lang="en-AU" dirty="0">
              <a:solidFill>
                <a:schemeClr val="tx1">
                  <a:lumMod val="50000"/>
                  <a:lumOff val="50000"/>
                </a:schemeClr>
              </a:solidFill>
            </a:endParaRPr>
          </a:p>
          <a:p>
            <a:r>
              <a:rPr lang="en-AU" dirty="0">
                <a:solidFill>
                  <a:schemeClr val="tx1">
                    <a:lumMod val="50000"/>
                    <a:lumOff val="50000"/>
                  </a:schemeClr>
                </a:solidFill>
              </a:rPr>
              <a:t>x = </a:t>
            </a:r>
            <a:r>
              <a:rPr lang="en-AU" dirty="0" err="1">
                <a:solidFill>
                  <a:schemeClr val="tx1">
                    <a:lumMod val="50000"/>
                    <a:lumOff val="50000"/>
                  </a:schemeClr>
                </a:solidFill>
              </a:rPr>
              <a:t>dir</a:t>
            </a:r>
            <a:r>
              <a:rPr lang="en-AU" dirty="0">
                <a:solidFill>
                  <a:schemeClr val="tx1">
                    <a:lumMod val="50000"/>
                    <a:lumOff val="50000"/>
                  </a:schemeClr>
                </a:solidFill>
              </a:rPr>
              <a:t>(mc)</a:t>
            </a:r>
          </a:p>
          <a:p>
            <a:r>
              <a:rPr lang="en-AU" dirty="0">
                <a:solidFill>
                  <a:schemeClr val="tx1">
                    <a:lumMod val="50000"/>
                    <a:lumOff val="50000"/>
                  </a:schemeClr>
                </a:solidFill>
              </a:rPr>
              <a:t>print(x)</a:t>
            </a:r>
          </a:p>
          <a:p>
            <a:endParaRPr lang="en-AU" dirty="0">
              <a:solidFill>
                <a:schemeClr val="tx1">
                  <a:lumMod val="50000"/>
                  <a:lumOff val="50000"/>
                </a:schemeClr>
              </a:solidFill>
            </a:endParaRPr>
          </a:p>
          <a:p>
            <a:r>
              <a:rPr lang="en-AU" dirty="0" err="1">
                <a:solidFill>
                  <a:schemeClr val="tx1">
                    <a:lumMod val="50000"/>
                    <a:lumOff val="50000"/>
                  </a:schemeClr>
                </a:solidFill>
              </a:rPr>
              <a:t>avar</a:t>
            </a:r>
            <a:r>
              <a:rPr lang="en-AU" dirty="0">
                <a:solidFill>
                  <a:schemeClr val="tx1">
                    <a:lumMod val="50000"/>
                    <a:lumOff val="50000"/>
                  </a:schemeClr>
                </a:solidFill>
              </a:rPr>
              <a:t> = </a:t>
            </a:r>
            <a:r>
              <a:rPr lang="en-AU" dirty="0" err="1">
                <a:solidFill>
                  <a:schemeClr val="tx1">
                    <a:lumMod val="50000"/>
                    <a:lumOff val="50000"/>
                  </a:schemeClr>
                </a:solidFill>
              </a:rPr>
              <a:t>mc.variable</a:t>
            </a:r>
            <a:endParaRPr lang="en-AU" dirty="0">
              <a:solidFill>
                <a:schemeClr val="tx1">
                  <a:lumMod val="50000"/>
                  <a:lumOff val="50000"/>
                </a:schemeClr>
              </a:solidFill>
            </a:endParaRPr>
          </a:p>
          <a:p>
            <a:r>
              <a:rPr lang="en-AU" dirty="0" err="1">
                <a:solidFill>
                  <a:schemeClr val="tx1">
                    <a:lumMod val="50000"/>
                    <a:lumOff val="50000"/>
                  </a:schemeClr>
                </a:solidFill>
              </a:rPr>
              <a:t>afunc</a:t>
            </a:r>
            <a:r>
              <a:rPr lang="en-AU" dirty="0">
                <a:solidFill>
                  <a:schemeClr val="tx1">
                    <a:lumMod val="50000"/>
                    <a:lumOff val="50000"/>
                  </a:schemeClr>
                </a:solidFill>
              </a:rPr>
              <a:t> = </a:t>
            </a:r>
            <a:r>
              <a:rPr lang="en-AU" dirty="0" err="1">
                <a:solidFill>
                  <a:schemeClr val="tx1">
                    <a:lumMod val="50000"/>
                    <a:lumOff val="50000"/>
                  </a:schemeClr>
                </a:solidFill>
              </a:rPr>
              <a:t>mc.function</a:t>
            </a:r>
            <a:r>
              <a:rPr lang="en-AU" dirty="0">
                <a:solidFill>
                  <a:schemeClr val="tx1">
                    <a:lumMod val="50000"/>
                    <a:lumOff val="50000"/>
                  </a:schemeClr>
                </a:solidFill>
              </a:rPr>
              <a:t>()</a:t>
            </a:r>
          </a:p>
        </p:txBody>
      </p:sp>
    </p:spTree>
    <p:extLst>
      <p:ext uri="{BB962C8B-B14F-4D97-AF65-F5344CB8AC3E}">
        <p14:creationId xmlns:p14="http://schemas.microsoft.com/office/powerpoint/2010/main" val="1814515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4"/>
          </p:nvPr>
        </p:nvSpPr>
        <p:spPr/>
        <p:txBody>
          <a:bodyPr/>
          <a:lstStyle/>
          <a:p>
            <a:r>
              <a:rPr lang="en-US" dirty="0"/>
              <a:t>11055 </a:t>
            </a:r>
            <a:r>
              <a:rPr lang="en-US" dirty="0" err="1"/>
              <a:t>PfD</a:t>
            </a:r>
            <a:endParaRPr lang="en-US" dirty="0"/>
          </a:p>
        </p:txBody>
      </p:sp>
      <p:sp>
        <p:nvSpPr>
          <p:cNvPr id="8" name="Text Placeholder 7"/>
          <p:cNvSpPr>
            <a:spLocks noGrp="1"/>
          </p:cNvSpPr>
          <p:nvPr>
            <p:ph type="body" sz="quarter" idx="15"/>
          </p:nvPr>
        </p:nvSpPr>
        <p:spPr/>
        <p:txBody>
          <a:bodyPr/>
          <a:lstStyle/>
          <a:p>
            <a:r>
              <a:rPr lang="en-US" dirty="0"/>
              <a:t>28/10/19 – S2W13</a:t>
            </a:r>
          </a:p>
        </p:txBody>
      </p:sp>
      <p:sp>
        <p:nvSpPr>
          <p:cNvPr id="5" name="Text Placeholder 4">
            <a:extLst>
              <a:ext uri="{FF2B5EF4-FFF2-40B4-BE49-F238E27FC236}">
                <a16:creationId xmlns:a16="http://schemas.microsoft.com/office/drawing/2014/main" id="{D7D2822A-0FCF-4633-92E2-ACAA4FD142A3}"/>
              </a:ext>
            </a:extLst>
          </p:cNvPr>
          <p:cNvSpPr>
            <a:spLocks noGrp="1"/>
          </p:cNvSpPr>
          <p:nvPr>
            <p:ph type="body" sz="quarter" idx="16"/>
          </p:nvPr>
        </p:nvSpPr>
        <p:spPr/>
        <p:txBody>
          <a:bodyPr/>
          <a:lstStyle/>
          <a:p>
            <a:r>
              <a:rPr lang="en-AU" dirty="0"/>
              <a:t>Python</a:t>
            </a:r>
          </a:p>
        </p:txBody>
      </p:sp>
      <p:sp>
        <p:nvSpPr>
          <p:cNvPr id="9" name="Text Placeholder 8">
            <a:extLst>
              <a:ext uri="{FF2B5EF4-FFF2-40B4-BE49-F238E27FC236}">
                <a16:creationId xmlns:a16="http://schemas.microsoft.com/office/drawing/2014/main" id="{E1F0B995-D075-47DB-92F7-0D7A1F2A8825}"/>
              </a:ext>
            </a:extLst>
          </p:cNvPr>
          <p:cNvSpPr>
            <a:spLocks noGrp="1"/>
          </p:cNvSpPr>
          <p:nvPr>
            <p:ph type="body" sz="quarter" idx="18"/>
          </p:nvPr>
        </p:nvSpPr>
        <p:spPr/>
        <p:txBody>
          <a:bodyPr/>
          <a:lstStyle/>
          <a:p>
            <a:endParaRPr lang="en-AU"/>
          </a:p>
        </p:txBody>
      </p:sp>
    </p:spTree>
    <p:extLst>
      <p:ext uri="{BB962C8B-B14F-4D97-AF65-F5344CB8AC3E}">
        <p14:creationId xmlns:p14="http://schemas.microsoft.com/office/powerpoint/2010/main" val="41857706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38307CA-9FA6-4E06-BCB5-B4E567F293DB}"/>
              </a:ext>
            </a:extLst>
          </p:cNvPr>
          <p:cNvSpPr>
            <a:spLocks noGrp="1"/>
          </p:cNvSpPr>
          <p:nvPr>
            <p:ph type="body" sz="quarter" idx="14"/>
          </p:nvPr>
        </p:nvSpPr>
        <p:spPr/>
        <p:txBody>
          <a:bodyPr/>
          <a:lstStyle/>
          <a:p>
            <a:r>
              <a:rPr lang="en-AU" dirty="0"/>
              <a:t>11055 </a:t>
            </a:r>
            <a:r>
              <a:rPr lang="en-AU" dirty="0" err="1"/>
              <a:t>PfD</a:t>
            </a:r>
            <a:endParaRPr lang="en-AU" dirty="0"/>
          </a:p>
        </p:txBody>
      </p:sp>
      <p:sp>
        <p:nvSpPr>
          <p:cNvPr id="4" name="Text Placeholder 3">
            <a:extLst>
              <a:ext uri="{FF2B5EF4-FFF2-40B4-BE49-F238E27FC236}">
                <a16:creationId xmlns:a16="http://schemas.microsoft.com/office/drawing/2014/main" id="{BF7F05B6-A890-4FA0-9CDC-EF3E131B07C7}"/>
              </a:ext>
            </a:extLst>
          </p:cNvPr>
          <p:cNvSpPr>
            <a:spLocks noGrp="1"/>
          </p:cNvSpPr>
          <p:nvPr>
            <p:ph type="body" sz="quarter" idx="15"/>
          </p:nvPr>
        </p:nvSpPr>
        <p:spPr/>
        <p:txBody>
          <a:bodyPr/>
          <a:lstStyle/>
          <a:p>
            <a:r>
              <a:rPr lang="en-US" dirty="0"/>
              <a:t>28/10/19 – S2W13</a:t>
            </a:r>
          </a:p>
        </p:txBody>
      </p:sp>
      <p:sp>
        <p:nvSpPr>
          <p:cNvPr id="5" name="TextBox 4">
            <a:extLst>
              <a:ext uri="{FF2B5EF4-FFF2-40B4-BE49-F238E27FC236}">
                <a16:creationId xmlns:a16="http://schemas.microsoft.com/office/drawing/2014/main" id="{BC086C65-11F3-4FC9-B94E-87E962448874}"/>
              </a:ext>
            </a:extLst>
          </p:cNvPr>
          <p:cNvSpPr txBox="1"/>
          <p:nvPr/>
        </p:nvSpPr>
        <p:spPr>
          <a:xfrm>
            <a:off x="468503" y="1155521"/>
            <a:ext cx="8108950" cy="369332"/>
          </a:xfrm>
          <a:prstGeom prst="rect">
            <a:avLst/>
          </a:prstGeom>
          <a:noFill/>
        </p:spPr>
        <p:txBody>
          <a:bodyPr wrap="square" rtlCol="0">
            <a:spAutoFit/>
          </a:bodyPr>
          <a:lstStyle/>
          <a:p>
            <a:r>
              <a:rPr lang="en-AU" dirty="0"/>
              <a:t>Any questions?</a:t>
            </a:r>
          </a:p>
        </p:txBody>
      </p:sp>
      <p:sp>
        <p:nvSpPr>
          <p:cNvPr id="6" name="TextBox 5">
            <a:extLst>
              <a:ext uri="{FF2B5EF4-FFF2-40B4-BE49-F238E27FC236}">
                <a16:creationId xmlns:a16="http://schemas.microsoft.com/office/drawing/2014/main" id="{8AAD8933-5974-4DD4-9136-7D00F0D986BB}"/>
              </a:ext>
            </a:extLst>
          </p:cNvPr>
          <p:cNvSpPr txBox="1"/>
          <p:nvPr/>
        </p:nvSpPr>
        <p:spPr>
          <a:xfrm>
            <a:off x="2880232" y="321727"/>
            <a:ext cx="3164967" cy="369332"/>
          </a:xfrm>
          <a:prstGeom prst="rect">
            <a:avLst/>
          </a:prstGeom>
          <a:noFill/>
        </p:spPr>
        <p:txBody>
          <a:bodyPr wrap="square" rtlCol="0">
            <a:spAutoFit/>
          </a:bodyPr>
          <a:lstStyle/>
          <a:p>
            <a:r>
              <a:rPr lang="en-US" dirty="0"/>
              <a:t>Project</a:t>
            </a:r>
          </a:p>
        </p:txBody>
      </p:sp>
    </p:spTree>
    <p:extLst>
      <p:ext uri="{BB962C8B-B14F-4D97-AF65-F5344CB8AC3E}">
        <p14:creationId xmlns:p14="http://schemas.microsoft.com/office/powerpoint/2010/main" val="28983686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AU" dirty="0"/>
              <a:t>11055 </a:t>
            </a:r>
            <a:r>
              <a:rPr lang="en-AU" dirty="0" err="1"/>
              <a:t>PfD</a:t>
            </a:r>
            <a:endParaRPr lang="en-AU" dirty="0"/>
          </a:p>
        </p:txBody>
      </p:sp>
      <p:sp>
        <p:nvSpPr>
          <p:cNvPr id="3" name="Text Placeholder 2"/>
          <p:cNvSpPr>
            <a:spLocks noGrp="1"/>
          </p:cNvSpPr>
          <p:nvPr>
            <p:ph type="body" sz="quarter" idx="15"/>
          </p:nvPr>
        </p:nvSpPr>
        <p:spPr/>
        <p:txBody>
          <a:bodyPr/>
          <a:lstStyle/>
          <a:p>
            <a:r>
              <a:rPr lang="en-US" dirty="0"/>
              <a:t>28/10/19 – S2W13</a:t>
            </a:r>
          </a:p>
        </p:txBody>
      </p:sp>
      <p:sp>
        <p:nvSpPr>
          <p:cNvPr id="6" name="Text Placeholder 5"/>
          <p:cNvSpPr>
            <a:spLocks noGrp="1"/>
          </p:cNvSpPr>
          <p:nvPr>
            <p:ph type="body" sz="quarter" idx="16"/>
          </p:nvPr>
        </p:nvSpPr>
        <p:spPr>
          <a:xfrm>
            <a:off x="477838" y="1126296"/>
            <a:ext cx="8103751" cy="381544"/>
          </a:xfrm>
        </p:spPr>
        <p:txBody>
          <a:bodyPr/>
          <a:lstStyle/>
          <a:p>
            <a:r>
              <a:rPr lang="en-US" cap="none" dirty="0"/>
              <a:t>Thanks for a great semester!</a:t>
            </a:r>
          </a:p>
        </p:txBody>
      </p:sp>
      <p:pic>
        <p:nvPicPr>
          <p:cNvPr id="1028" name="Picture 4" descr="Image result for thanks">
            <a:extLst>
              <a:ext uri="{FF2B5EF4-FFF2-40B4-BE49-F238E27FC236}">
                <a16:creationId xmlns:a16="http://schemas.microsoft.com/office/drawing/2014/main" id="{661C3C10-69D6-45FE-8EAD-2994D222B4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2171" y="2108249"/>
            <a:ext cx="3974240" cy="23845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8985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a:t>11055 </a:t>
            </a:r>
            <a:r>
              <a:rPr lang="en-US" dirty="0" err="1"/>
              <a:t>PfD</a:t>
            </a:r>
            <a:endParaRPr lang="en-US" dirty="0"/>
          </a:p>
        </p:txBody>
      </p:sp>
      <p:sp>
        <p:nvSpPr>
          <p:cNvPr id="3" name="Text Placeholder 2"/>
          <p:cNvSpPr>
            <a:spLocks noGrp="1"/>
          </p:cNvSpPr>
          <p:nvPr>
            <p:ph type="body" sz="quarter" idx="15"/>
          </p:nvPr>
        </p:nvSpPr>
        <p:spPr/>
        <p:txBody>
          <a:bodyPr/>
          <a:lstStyle/>
          <a:p>
            <a:r>
              <a:rPr lang="en-US" dirty="0"/>
              <a:t>28/10/19 – S2W13</a:t>
            </a:r>
          </a:p>
        </p:txBody>
      </p:sp>
      <p:sp>
        <p:nvSpPr>
          <p:cNvPr id="4" name="Text Placeholder 3"/>
          <p:cNvSpPr>
            <a:spLocks noGrp="1"/>
          </p:cNvSpPr>
          <p:nvPr>
            <p:ph type="body" sz="quarter" idx="18"/>
          </p:nvPr>
        </p:nvSpPr>
        <p:spPr>
          <a:xfrm>
            <a:off x="520125" y="1990891"/>
            <a:ext cx="8103750" cy="2414354"/>
          </a:xfrm>
        </p:spPr>
        <p:txBody>
          <a:bodyPr>
            <a:normAutofit/>
          </a:bodyPr>
          <a:lstStyle/>
          <a:p>
            <a:r>
              <a:rPr lang="en-AU" dirty="0"/>
              <a:t>What have we done over the semester?</a:t>
            </a:r>
          </a:p>
          <a:p>
            <a:endParaRPr lang="en-AU" dirty="0"/>
          </a:p>
          <a:p>
            <a:r>
              <a:rPr lang="en-AU" dirty="0"/>
              <a:t>Questions?</a:t>
            </a:r>
          </a:p>
          <a:p>
            <a:pPr marL="0" indent="0">
              <a:buNone/>
            </a:pPr>
            <a:endParaRPr lang="en-AU" dirty="0"/>
          </a:p>
        </p:txBody>
      </p:sp>
      <p:sp>
        <p:nvSpPr>
          <p:cNvPr id="6" name="Text Placeholder 5"/>
          <p:cNvSpPr>
            <a:spLocks noGrp="1"/>
          </p:cNvSpPr>
          <p:nvPr>
            <p:ph type="body" sz="quarter" idx="16"/>
          </p:nvPr>
        </p:nvSpPr>
        <p:spPr/>
        <p:txBody>
          <a:bodyPr/>
          <a:lstStyle/>
          <a:p>
            <a:r>
              <a:rPr lang="en-US" cap="none" dirty="0"/>
              <a:t>Review</a:t>
            </a:r>
          </a:p>
        </p:txBody>
      </p:sp>
    </p:spTree>
    <p:extLst>
      <p:ext uri="{BB962C8B-B14F-4D97-AF65-F5344CB8AC3E}">
        <p14:creationId xmlns:p14="http://schemas.microsoft.com/office/powerpoint/2010/main" val="2126528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a:t>11055 </a:t>
            </a:r>
            <a:r>
              <a:rPr lang="en-US" dirty="0" err="1"/>
              <a:t>PfD</a:t>
            </a:r>
            <a:endParaRPr lang="en-US" dirty="0"/>
          </a:p>
        </p:txBody>
      </p:sp>
      <p:sp>
        <p:nvSpPr>
          <p:cNvPr id="3" name="Text Placeholder 2"/>
          <p:cNvSpPr>
            <a:spLocks noGrp="1"/>
          </p:cNvSpPr>
          <p:nvPr>
            <p:ph type="body" sz="quarter" idx="15"/>
          </p:nvPr>
        </p:nvSpPr>
        <p:spPr/>
        <p:txBody>
          <a:bodyPr/>
          <a:lstStyle/>
          <a:p>
            <a:r>
              <a:rPr lang="en-US" dirty="0"/>
              <a:t>28/10/19 – S2W13</a:t>
            </a:r>
          </a:p>
        </p:txBody>
      </p:sp>
      <p:sp>
        <p:nvSpPr>
          <p:cNvPr id="4" name="Text Placeholder 3"/>
          <p:cNvSpPr>
            <a:spLocks noGrp="1"/>
          </p:cNvSpPr>
          <p:nvPr>
            <p:ph type="body" sz="quarter" idx="18"/>
          </p:nvPr>
        </p:nvSpPr>
        <p:spPr>
          <a:xfrm>
            <a:off x="520125" y="1990891"/>
            <a:ext cx="8103750" cy="2414354"/>
          </a:xfrm>
        </p:spPr>
        <p:txBody>
          <a:bodyPr>
            <a:normAutofit/>
          </a:bodyPr>
          <a:lstStyle/>
          <a:p>
            <a:r>
              <a:rPr lang="en-AU" dirty="0"/>
              <a:t>When you make changes to a file, sometimes you need to ‘go back’ to an earlier version of that file – you need local version control</a:t>
            </a:r>
          </a:p>
          <a:p>
            <a:endParaRPr lang="en-AU" dirty="0"/>
          </a:p>
          <a:p>
            <a:r>
              <a:rPr lang="en-AU" dirty="0"/>
              <a:t>When your hard drive fails – you need a distributed version of your files</a:t>
            </a:r>
          </a:p>
          <a:p>
            <a:endParaRPr lang="en-AU" dirty="0"/>
          </a:p>
          <a:p>
            <a:r>
              <a:rPr lang="en-AU" dirty="0"/>
              <a:t>When working with others in the same files – you need collaboration control of your distributed files</a:t>
            </a:r>
          </a:p>
          <a:p>
            <a:pPr marL="0" indent="0">
              <a:buNone/>
            </a:pPr>
            <a:endParaRPr lang="en-AU" dirty="0"/>
          </a:p>
        </p:txBody>
      </p:sp>
      <p:sp>
        <p:nvSpPr>
          <p:cNvPr id="6" name="Text Placeholder 5"/>
          <p:cNvSpPr>
            <a:spLocks noGrp="1"/>
          </p:cNvSpPr>
          <p:nvPr>
            <p:ph type="body" sz="quarter" idx="16"/>
          </p:nvPr>
        </p:nvSpPr>
        <p:spPr/>
        <p:txBody>
          <a:bodyPr/>
          <a:lstStyle/>
          <a:p>
            <a:r>
              <a:rPr lang="en-US" cap="none" dirty="0"/>
              <a:t>Version Control</a:t>
            </a:r>
          </a:p>
        </p:txBody>
      </p:sp>
    </p:spTree>
    <p:extLst>
      <p:ext uri="{BB962C8B-B14F-4D97-AF65-F5344CB8AC3E}">
        <p14:creationId xmlns:p14="http://schemas.microsoft.com/office/powerpoint/2010/main" val="4077390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1093C99-63DA-4C8F-91F5-6C52BDAE03C8}"/>
              </a:ext>
            </a:extLst>
          </p:cNvPr>
          <p:cNvSpPr>
            <a:spLocks noGrp="1"/>
          </p:cNvSpPr>
          <p:nvPr>
            <p:ph type="body" sz="quarter" idx="14"/>
          </p:nvPr>
        </p:nvSpPr>
        <p:spPr/>
        <p:txBody>
          <a:bodyPr/>
          <a:lstStyle/>
          <a:p>
            <a:r>
              <a:rPr lang="en-AU" dirty="0"/>
              <a:t>11055 - </a:t>
            </a:r>
            <a:r>
              <a:rPr lang="en-AU" dirty="0" err="1"/>
              <a:t>PfD</a:t>
            </a:r>
            <a:endParaRPr lang="en-AU" dirty="0"/>
          </a:p>
        </p:txBody>
      </p:sp>
      <p:sp>
        <p:nvSpPr>
          <p:cNvPr id="4" name="Text Placeholder 3">
            <a:extLst>
              <a:ext uri="{FF2B5EF4-FFF2-40B4-BE49-F238E27FC236}">
                <a16:creationId xmlns:a16="http://schemas.microsoft.com/office/drawing/2014/main" id="{F49E44CA-DCA6-4039-A78D-928CE3037570}"/>
              </a:ext>
            </a:extLst>
          </p:cNvPr>
          <p:cNvSpPr>
            <a:spLocks noGrp="1"/>
          </p:cNvSpPr>
          <p:nvPr>
            <p:ph type="body" sz="quarter" idx="15"/>
          </p:nvPr>
        </p:nvSpPr>
        <p:spPr/>
        <p:txBody>
          <a:bodyPr/>
          <a:lstStyle/>
          <a:p>
            <a:r>
              <a:rPr lang="en-US" dirty="0"/>
              <a:t> 28/10/19 – S2W13</a:t>
            </a:r>
          </a:p>
          <a:p>
            <a:endParaRPr lang="en-US" dirty="0"/>
          </a:p>
        </p:txBody>
      </p:sp>
      <p:sp>
        <p:nvSpPr>
          <p:cNvPr id="5" name="Oval 4">
            <a:extLst>
              <a:ext uri="{FF2B5EF4-FFF2-40B4-BE49-F238E27FC236}">
                <a16:creationId xmlns:a16="http://schemas.microsoft.com/office/drawing/2014/main" id="{8B34FE95-2A9A-4CC4-A1EB-37B242B9815C}"/>
              </a:ext>
            </a:extLst>
          </p:cNvPr>
          <p:cNvSpPr/>
          <p:nvPr/>
        </p:nvSpPr>
        <p:spPr>
          <a:xfrm>
            <a:off x="900303" y="1412875"/>
            <a:ext cx="1009650" cy="6032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File</a:t>
            </a:r>
          </a:p>
        </p:txBody>
      </p:sp>
      <p:sp>
        <p:nvSpPr>
          <p:cNvPr id="6" name="Oval 5">
            <a:extLst>
              <a:ext uri="{FF2B5EF4-FFF2-40B4-BE49-F238E27FC236}">
                <a16:creationId xmlns:a16="http://schemas.microsoft.com/office/drawing/2014/main" id="{114B52E4-921A-47E1-810F-58601502C82F}"/>
              </a:ext>
            </a:extLst>
          </p:cNvPr>
          <p:cNvSpPr/>
          <p:nvPr/>
        </p:nvSpPr>
        <p:spPr>
          <a:xfrm>
            <a:off x="4050982" y="1412875"/>
            <a:ext cx="1009650" cy="6032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VC File</a:t>
            </a:r>
          </a:p>
        </p:txBody>
      </p:sp>
      <p:sp>
        <p:nvSpPr>
          <p:cNvPr id="7" name="Oval 6">
            <a:extLst>
              <a:ext uri="{FF2B5EF4-FFF2-40B4-BE49-F238E27FC236}">
                <a16:creationId xmlns:a16="http://schemas.microsoft.com/office/drawing/2014/main" id="{6EE3D36A-9EC6-435E-8B71-F0C14EE1AAB2}"/>
              </a:ext>
            </a:extLst>
          </p:cNvPr>
          <p:cNvSpPr/>
          <p:nvPr/>
        </p:nvSpPr>
        <p:spPr>
          <a:xfrm>
            <a:off x="7201661" y="1393825"/>
            <a:ext cx="1009650" cy="6032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DVC</a:t>
            </a:r>
          </a:p>
          <a:p>
            <a:pPr algn="ctr"/>
            <a:r>
              <a:rPr lang="en-AU" dirty="0"/>
              <a:t>File</a:t>
            </a:r>
          </a:p>
        </p:txBody>
      </p:sp>
      <p:sp>
        <p:nvSpPr>
          <p:cNvPr id="8" name="TextBox 7">
            <a:extLst>
              <a:ext uri="{FF2B5EF4-FFF2-40B4-BE49-F238E27FC236}">
                <a16:creationId xmlns:a16="http://schemas.microsoft.com/office/drawing/2014/main" id="{1E68BBA9-B943-4415-970E-FC228978914E}"/>
              </a:ext>
            </a:extLst>
          </p:cNvPr>
          <p:cNvSpPr txBox="1"/>
          <p:nvPr/>
        </p:nvSpPr>
        <p:spPr>
          <a:xfrm>
            <a:off x="468503" y="2266950"/>
            <a:ext cx="2044700" cy="1477328"/>
          </a:xfrm>
          <a:prstGeom prst="rect">
            <a:avLst/>
          </a:prstGeom>
          <a:noFill/>
        </p:spPr>
        <p:txBody>
          <a:bodyPr wrap="square" rtlCol="0">
            <a:spAutoFit/>
          </a:bodyPr>
          <a:lstStyle/>
          <a:p>
            <a:r>
              <a:rPr lang="en-AU" dirty="0"/>
              <a:t>You create a file on your computer and use it, every time you change it the changes are lost</a:t>
            </a:r>
          </a:p>
        </p:txBody>
      </p:sp>
      <p:sp>
        <p:nvSpPr>
          <p:cNvPr id="9" name="TextBox 8">
            <a:extLst>
              <a:ext uri="{FF2B5EF4-FFF2-40B4-BE49-F238E27FC236}">
                <a16:creationId xmlns:a16="http://schemas.microsoft.com/office/drawing/2014/main" id="{4BAE2DBA-5549-42BC-916C-135025A6FBBA}"/>
              </a:ext>
            </a:extLst>
          </p:cNvPr>
          <p:cNvSpPr txBox="1"/>
          <p:nvPr/>
        </p:nvSpPr>
        <p:spPr>
          <a:xfrm>
            <a:off x="3656203" y="2271078"/>
            <a:ext cx="2044700" cy="2308324"/>
          </a:xfrm>
          <a:prstGeom prst="rect">
            <a:avLst/>
          </a:prstGeom>
          <a:noFill/>
        </p:spPr>
        <p:txBody>
          <a:bodyPr wrap="square" rtlCol="0">
            <a:spAutoFit/>
          </a:bodyPr>
          <a:lstStyle/>
          <a:p>
            <a:r>
              <a:rPr lang="en-AU" dirty="0"/>
              <a:t>You can ‘Version Control’ your file on your machine so that each time you change it, you can save the changes, meaning you can go back at any point</a:t>
            </a:r>
          </a:p>
        </p:txBody>
      </p:sp>
      <p:sp>
        <p:nvSpPr>
          <p:cNvPr id="10" name="TextBox 9">
            <a:extLst>
              <a:ext uri="{FF2B5EF4-FFF2-40B4-BE49-F238E27FC236}">
                <a16:creationId xmlns:a16="http://schemas.microsoft.com/office/drawing/2014/main" id="{6D882A7B-C2FB-4730-9D03-492B833A80BB}"/>
              </a:ext>
            </a:extLst>
          </p:cNvPr>
          <p:cNvSpPr txBox="1"/>
          <p:nvPr/>
        </p:nvSpPr>
        <p:spPr>
          <a:xfrm>
            <a:off x="6786753" y="2266950"/>
            <a:ext cx="2044700" cy="2308324"/>
          </a:xfrm>
          <a:prstGeom prst="rect">
            <a:avLst/>
          </a:prstGeom>
          <a:noFill/>
        </p:spPr>
        <p:txBody>
          <a:bodyPr wrap="square" rtlCol="0">
            <a:spAutoFit/>
          </a:bodyPr>
          <a:lstStyle/>
          <a:p>
            <a:r>
              <a:rPr lang="en-AU" dirty="0"/>
              <a:t>You can ‘Distributed Version Control’ your file to the cloud, so you have an off computer backup and allow others to share your files</a:t>
            </a:r>
          </a:p>
        </p:txBody>
      </p:sp>
      <p:cxnSp>
        <p:nvCxnSpPr>
          <p:cNvPr id="12" name="Straight Arrow Connector 11">
            <a:extLst>
              <a:ext uri="{FF2B5EF4-FFF2-40B4-BE49-F238E27FC236}">
                <a16:creationId xmlns:a16="http://schemas.microsoft.com/office/drawing/2014/main" id="{6B1F583F-DCA7-4D5B-B71F-E7B753AD28B9}"/>
              </a:ext>
            </a:extLst>
          </p:cNvPr>
          <p:cNvCxnSpPr>
            <a:stCxn id="5" idx="6"/>
            <a:endCxn id="6" idx="2"/>
          </p:cNvCxnSpPr>
          <p:nvPr/>
        </p:nvCxnSpPr>
        <p:spPr>
          <a:xfrm>
            <a:off x="1909953" y="1714500"/>
            <a:ext cx="21410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F6C327E-54D3-4072-8485-1FBB66CEFAFF}"/>
              </a:ext>
            </a:extLst>
          </p:cNvPr>
          <p:cNvCxnSpPr>
            <a:stCxn id="6" idx="6"/>
            <a:endCxn id="7" idx="2"/>
          </p:cNvCxnSpPr>
          <p:nvPr/>
        </p:nvCxnSpPr>
        <p:spPr>
          <a:xfrm flipV="1">
            <a:off x="5060632" y="1695450"/>
            <a:ext cx="2141029" cy="190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D2EB769-41DD-4E0F-A9B8-5379CC900B16}"/>
              </a:ext>
            </a:extLst>
          </p:cNvPr>
          <p:cNvSpPr txBox="1"/>
          <p:nvPr/>
        </p:nvSpPr>
        <p:spPr>
          <a:xfrm>
            <a:off x="2719260" y="1393825"/>
            <a:ext cx="826897" cy="369332"/>
          </a:xfrm>
          <a:prstGeom prst="rect">
            <a:avLst/>
          </a:prstGeom>
          <a:noFill/>
        </p:spPr>
        <p:txBody>
          <a:bodyPr wrap="square" rtlCol="0">
            <a:spAutoFit/>
          </a:bodyPr>
          <a:lstStyle/>
          <a:p>
            <a:r>
              <a:rPr lang="en-AU" dirty="0"/>
              <a:t>Git</a:t>
            </a:r>
          </a:p>
        </p:txBody>
      </p:sp>
      <p:sp>
        <p:nvSpPr>
          <p:cNvPr id="16" name="TextBox 15">
            <a:extLst>
              <a:ext uri="{FF2B5EF4-FFF2-40B4-BE49-F238E27FC236}">
                <a16:creationId xmlns:a16="http://schemas.microsoft.com/office/drawing/2014/main" id="{B9D7E714-CE1C-44C5-A93B-B8A7E535F78E}"/>
              </a:ext>
            </a:extLst>
          </p:cNvPr>
          <p:cNvSpPr txBox="1"/>
          <p:nvPr/>
        </p:nvSpPr>
        <p:spPr>
          <a:xfrm>
            <a:off x="5240908" y="1369794"/>
            <a:ext cx="1658747" cy="646331"/>
          </a:xfrm>
          <a:prstGeom prst="rect">
            <a:avLst/>
          </a:prstGeom>
          <a:noFill/>
        </p:spPr>
        <p:txBody>
          <a:bodyPr wrap="square" rtlCol="0">
            <a:spAutoFit/>
          </a:bodyPr>
          <a:lstStyle/>
          <a:p>
            <a:r>
              <a:rPr lang="en-AU" dirty="0"/>
              <a:t>GitHub or other repository app</a:t>
            </a:r>
          </a:p>
        </p:txBody>
      </p:sp>
      <p:sp>
        <p:nvSpPr>
          <p:cNvPr id="17" name="TextBox 16">
            <a:extLst>
              <a:ext uri="{FF2B5EF4-FFF2-40B4-BE49-F238E27FC236}">
                <a16:creationId xmlns:a16="http://schemas.microsoft.com/office/drawing/2014/main" id="{E19A177E-2740-421C-93E1-D032E06582C4}"/>
              </a:ext>
            </a:extLst>
          </p:cNvPr>
          <p:cNvSpPr txBox="1"/>
          <p:nvPr/>
        </p:nvSpPr>
        <p:spPr>
          <a:xfrm>
            <a:off x="3672967" y="992684"/>
            <a:ext cx="1798066" cy="369332"/>
          </a:xfrm>
          <a:prstGeom prst="rect">
            <a:avLst/>
          </a:prstGeom>
          <a:noFill/>
        </p:spPr>
        <p:txBody>
          <a:bodyPr wrap="square" rtlCol="0">
            <a:spAutoFit/>
          </a:bodyPr>
          <a:lstStyle/>
          <a:p>
            <a:r>
              <a:rPr lang="en-AU" dirty="0"/>
              <a:t>Local Repository</a:t>
            </a:r>
          </a:p>
        </p:txBody>
      </p:sp>
      <p:sp>
        <p:nvSpPr>
          <p:cNvPr id="18" name="TextBox 17">
            <a:extLst>
              <a:ext uri="{FF2B5EF4-FFF2-40B4-BE49-F238E27FC236}">
                <a16:creationId xmlns:a16="http://schemas.microsoft.com/office/drawing/2014/main" id="{8AB7698F-F42F-457C-B283-F2074504CC21}"/>
              </a:ext>
            </a:extLst>
          </p:cNvPr>
          <p:cNvSpPr txBox="1"/>
          <p:nvPr/>
        </p:nvSpPr>
        <p:spPr>
          <a:xfrm>
            <a:off x="6905687" y="974190"/>
            <a:ext cx="1798066" cy="369332"/>
          </a:xfrm>
          <a:prstGeom prst="rect">
            <a:avLst/>
          </a:prstGeom>
          <a:noFill/>
        </p:spPr>
        <p:txBody>
          <a:bodyPr wrap="square" rtlCol="0">
            <a:spAutoFit/>
          </a:bodyPr>
          <a:lstStyle/>
          <a:p>
            <a:r>
              <a:rPr lang="en-AU" dirty="0"/>
              <a:t>Cloud Repository</a:t>
            </a:r>
          </a:p>
        </p:txBody>
      </p:sp>
      <p:sp>
        <p:nvSpPr>
          <p:cNvPr id="19" name="TextBox 18">
            <a:extLst>
              <a:ext uri="{FF2B5EF4-FFF2-40B4-BE49-F238E27FC236}">
                <a16:creationId xmlns:a16="http://schemas.microsoft.com/office/drawing/2014/main" id="{59DFBED2-601C-47F7-8424-867F6CB17F3B}"/>
              </a:ext>
            </a:extLst>
          </p:cNvPr>
          <p:cNvSpPr txBox="1"/>
          <p:nvPr/>
        </p:nvSpPr>
        <p:spPr>
          <a:xfrm>
            <a:off x="2880233" y="321727"/>
            <a:ext cx="2590800" cy="369332"/>
          </a:xfrm>
          <a:prstGeom prst="rect">
            <a:avLst/>
          </a:prstGeom>
          <a:noFill/>
        </p:spPr>
        <p:txBody>
          <a:bodyPr wrap="square" rtlCol="0">
            <a:spAutoFit/>
          </a:bodyPr>
          <a:lstStyle/>
          <a:p>
            <a:r>
              <a:rPr lang="en-US" dirty="0"/>
              <a:t>Version Control Overview</a:t>
            </a:r>
          </a:p>
        </p:txBody>
      </p:sp>
    </p:spTree>
    <p:extLst>
      <p:ext uri="{BB962C8B-B14F-4D97-AF65-F5344CB8AC3E}">
        <p14:creationId xmlns:p14="http://schemas.microsoft.com/office/powerpoint/2010/main" val="1684404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a:t>11055 </a:t>
            </a:r>
            <a:r>
              <a:rPr lang="en-US" dirty="0" err="1"/>
              <a:t>PfD</a:t>
            </a:r>
            <a:endParaRPr lang="en-US" dirty="0"/>
          </a:p>
        </p:txBody>
      </p:sp>
      <p:sp>
        <p:nvSpPr>
          <p:cNvPr id="3" name="Text Placeholder 2"/>
          <p:cNvSpPr>
            <a:spLocks noGrp="1"/>
          </p:cNvSpPr>
          <p:nvPr>
            <p:ph type="body" sz="quarter" idx="15"/>
          </p:nvPr>
        </p:nvSpPr>
        <p:spPr/>
        <p:txBody>
          <a:bodyPr/>
          <a:lstStyle/>
          <a:p>
            <a:r>
              <a:rPr lang="en-US" dirty="0"/>
              <a:t>28/10/19 – S2W13</a:t>
            </a:r>
          </a:p>
        </p:txBody>
      </p:sp>
      <p:sp>
        <p:nvSpPr>
          <p:cNvPr id="10" name="TextBox 9">
            <a:extLst>
              <a:ext uri="{FF2B5EF4-FFF2-40B4-BE49-F238E27FC236}">
                <a16:creationId xmlns:a16="http://schemas.microsoft.com/office/drawing/2014/main" id="{28CAD88B-AF2F-4807-B370-DBD085C61E50}"/>
              </a:ext>
            </a:extLst>
          </p:cNvPr>
          <p:cNvSpPr txBox="1"/>
          <p:nvPr/>
        </p:nvSpPr>
        <p:spPr>
          <a:xfrm>
            <a:off x="424912" y="1326128"/>
            <a:ext cx="2377695" cy="923330"/>
          </a:xfrm>
          <a:prstGeom prst="rect">
            <a:avLst/>
          </a:prstGeom>
          <a:noFill/>
        </p:spPr>
        <p:txBody>
          <a:bodyPr wrap="square" rtlCol="0">
            <a:spAutoFit/>
          </a:bodyPr>
          <a:lstStyle/>
          <a:p>
            <a:r>
              <a:rPr lang="en-AU" dirty="0"/>
              <a:t>Cloned/Pulled (copied) a repository to a folder on our computer</a:t>
            </a:r>
          </a:p>
        </p:txBody>
      </p:sp>
      <p:sp>
        <p:nvSpPr>
          <p:cNvPr id="11" name="TextBox 10">
            <a:extLst>
              <a:ext uri="{FF2B5EF4-FFF2-40B4-BE49-F238E27FC236}">
                <a16:creationId xmlns:a16="http://schemas.microsoft.com/office/drawing/2014/main" id="{3EF0BCB3-76E4-49A8-82EE-259920163C0C}"/>
              </a:ext>
            </a:extLst>
          </p:cNvPr>
          <p:cNvSpPr txBox="1"/>
          <p:nvPr/>
        </p:nvSpPr>
        <p:spPr>
          <a:xfrm>
            <a:off x="3297048" y="1187628"/>
            <a:ext cx="1865821" cy="1200329"/>
          </a:xfrm>
          <a:prstGeom prst="rect">
            <a:avLst/>
          </a:prstGeom>
          <a:noFill/>
        </p:spPr>
        <p:txBody>
          <a:bodyPr wrap="square" rtlCol="0">
            <a:spAutoFit/>
          </a:bodyPr>
          <a:lstStyle/>
          <a:p>
            <a:r>
              <a:rPr lang="en-AU" dirty="0"/>
              <a:t>Put files into that folder – making them tracked for versioning</a:t>
            </a:r>
          </a:p>
        </p:txBody>
      </p:sp>
      <p:sp>
        <p:nvSpPr>
          <p:cNvPr id="12" name="TextBox 11">
            <a:extLst>
              <a:ext uri="{FF2B5EF4-FFF2-40B4-BE49-F238E27FC236}">
                <a16:creationId xmlns:a16="http://schemas.microsoft.com/office/drawing/2014/main" id="{05C211DA-E87D-42A2-B3A2-376F792C21B9}"/>
              </a:ext>
            </a:extLst>
          </p:cNvPr>
          <p:cNvSpPr txBox="1"/>
          <p:nvPr/>
        </p:nvSpPr>
        <p:spPr>
          <a:xfrm>
            <a:off x="5846953" y="1187628"/>
            <a:ext cx="2655697" cy="1200329"/>
          </a:xfrm>
          <a:prstGeom prst="rect">
            <a:avLst/>
          </a:prstGeom>
          <a:noFill/>
        </p:spPr>
        <p:txBody>
          <a:bodyPr wrap="square" rtlCol="0">
            <a:spAutoFit/>
          </a:bodyPr>
          <a:lstStyle/>
          <a:p>
            <a:r>
              <a:rPr lang="en-AU" dirty="0"/>
              <a:t>Made a branch in the repository so our changes will be separate to others also using that repository</a:t>
            </a:r>
          </a:p>
        </p:txBody>
      </p:sp>
      <p:sp>
        <p:nvSpPr>
          <p:cNvPr id="13" name="TextBox 12">
            <a:extLst>
              <a:ext uri="{FF2B5EF4-FFF2-40B4-BE49-F238E27FC236}">
                <a16:creationId xmlns:a16="http://schemas.microsoft.com/office/drawing/2014/main" id="{F428B082-73D5-462D-B2EA-0D09CFB11C0E}"/>
              </a:ext>
            </a:extLst>
          </p:cNvPr>
          <p:cNvSpPr txBox="1"/>
          <p:nvPr/>
        </p:nvSpPr>
        <p:spPr>
          <a:xfrm>
            <a:off x="773302" y="3228964"/>
            <a:ext cx="3163698" cy="1200329"/>
          </a:xfrm>
          <a:prstGeom prst="rect">
            <a:avLst/>
          </a:prstGeom>
          <a:noFill/>
        </p:spPr>
        <p:txBody>
          <a:bodyPr wrap="square" rtlCol="0">
            <a:spAutoFit/>
          </a:bodyPr>
          <a:lstStyle/>
          <a:p>
            <a:r>
              <a:rPr lang="en-AU" dirty="0"/>
              <a:t>Pushed our branch to the repository so that it was backed up in the cloud but separate to others using that repository</a:t>
            </a:r>
          </a:p>
        </p:txBody>
      </p:sp>
      <p:sp>
        <p:nvSpPr>
          <p:cNvPr id="14" name="TextBox 13">
            <a:extLst>
              <a:ext uri="{FF2B5EF4-FFF2-40B4-BE49-F238E27FC236}">
                <a16:creationId xmlns:a16="http://schemas.microsoft.com/office/drawing/2014/main" id="{C3405F24-9E18-4B40-B3E2-6846E854DD29}"/>
              </a:ext>
            </a:extLst>
          </p:cNvPr>
          <p:cNvSpPr txBox="1"/>
          <p:nvPr/>
        </p:nvSpPr>
        <p:spPr>
          <a:xfrm>
            <a:off x="4900803" y="3090466"/>
            <a:ext cx="3601847" cy="1477328"/>
          </a:xfrm>
          <a:prstGeom prst="rect">
            <a:avLst/>
          </a:prstGeom>
          <a:noFill/>
        </p:spPr>
        <p:txBody>
          <a:bodyPr wrap="square" rtlCol="0">
            <a:spAutoFit/>
          </a:bodyPr>
          <a:lstStyle/>
          <a:p>
            <a:r>
              <a:rPr lang="en-AU" dirty="0"/>
              <a:t>Created a ‘Pull Request’ for the owner of the repository could merge our files/changes into the master repository branch, so others can see and use our changes</a:t>
            </a:r>
          </a:p>
        </p:txBody>
      </p:sp>
      <p:cxnSp>
        <p:nvCxnSpPr>
          <p:cNvPr id="16" name="Straight Arrow Connector 15">
            <a:extLst>
              <a:ext uri="{FF2B5EF4-FFF2-40B4-BE49-F238E27FC236}">
                <a16:creationId xmlns:a16="http://schemas.microsoft.com/office/drawing/2014/main" id="{5BC60760-930C-4ACB-A04A-E886E0EA9955}"/>
              </a:ext>
            </a:extLst>
          </p:cNvPr>
          <p:cNvCxnSpPr>
            <a:stCxn id="10" idx="3"/>
            <a:endCxn id="11" idx="1"/>
          </p:cNvCxnSpPr>
          <p:nvPr/>
        </p:nvCxnSpPr>
        <p:spPr>
          <a:xfrm>
            <a:off x="2802607" y="1787793"/>
            <a:ext cx="4944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AC5CD50-9527-4CE0-9DE0-1716867A40C0}"/>
              </a:ext>
            </a:extLst>
          </p:cNvPr>
          <p:cNvCxnSpPr>
            <a:stCxn id="11" idx="3"/>
            <a:endCxn id="12" idx="1"/>
          </p:cNvCxnSpPr>
          <p:nvPr/>
        </p:nvCxnSpPr>
        <p:spPr>
          <a:xfrm>
            <a:off x="5162869" y="1787793"/>
            <a:ext cx="6840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9D97C74A-0A2B-480B-9B12-152AF1983F4C}"/>
              </a:ext>
            </a:extLst>
          </p:cNvPr>
          <p:cNvCxnSpPr>
            <a:cxnSpLocks/>
            <a:stCxn id="12" idx="3"/>
            <a:endCxn id="13" idx="1"/>
          </p:cNvCxnSpPr>
          <p:nvPr/>
        </p:nvCxnSpPr>
        <p:spPr>
          <a:xfrm flipH="1">
            <a:off x="773302" y="1787793"/>
            <a:ext cx="7729348" cy="2041336"/>
          </a:xfrm>
          <a:prstGeom prst="bentConnector5">
            <a:avLst>
              <a:gd name="adj1" fmla="val -2958"/>
              <a:gd name="adj2" fmla="val 50000"/>
              <a:gd name="adj3" fmla="val 10295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2F6E31C-86FD-40C4-95F2-8AC977577509}"/>
              </a:ext>
            </a:extLst>
          </p:cNvPr>
          <p:cNvCxnSpPr>
            <a:cxnSpLocks/>
            <a:stCxn id="13" idx="3"/>
            <a:endCxn id="14" idx="1"/>
          </p:cNvCxnSpPr>
          <p:nvPr/>
        </p:nvCxnSpPr>
        <p:spPr>
          <a:xfrm>
            <a:off x="3937000" y="3829129"/>
            <a:ext cx="96380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E75EC28B-69CF-43FF-9F03-EF208B73E53B}"/>
              </a:ext>
            </a:extLst>
          </p:cNvPr>
          <p:cNvSpPr txBox="1"/>
          <p:nvPr/>
        </p:nvSpPr>
        <p:spPr>
          <a:xfrm>
            <a:off x="1041400" y="933450"/>
            <a:ext cx="7409590" cy="338554"/>
          </a:xfrm>
          <a:prstGeom prst="rect">
            <a:avLst/>
          </a:prstGeom>
          <a:noFill/>
        </p:spPr>
        <p:txBody>
          <a:bodyPr wrap="square" rtlCol="0">
            <a:spAutoFit/>
          </a:bodyPr>
          <a:lstStyle/>
          <a:p>
            <a:r>
              <a:rPr lang="en-AU" sz="1600" dirty="0">
                <a:solidFill>
                  <a:srgbClr val="FF0000"/>
                </a:solidFill>
              </a:rPr>
              <a:t>All files in that folder will be tracked – it is our local version control repository</a:t>
            </a:r>
          </a:p>
        </p:txBody>
      </p:sp>
    </p:spTree>
    <p:extLst>
      <p:ext uri="{BB962C8B-B14F-4D97-AF65-F5344CB8AC3E}">
        <p14:creationId xmlns:p14="http://schemas.microsoft.com/office/powerpoint/2010/main" val="2287820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a:t>11055 </a:t>
            </a:r>
            <a:r>
              <a:rPr lang="en-US" dirty="0" err="1"/>
              <a:t>PfD</a:t>
            </a:r>
            <a:endParaRPr lang="en-US" dirty="0"/>
          </a:p>
        </p:txBody>
      </p:sp>
      <p:sp>
        <p:nvSpPr>
          <p:cNvPr id="3" name="Text Placeholder 2"/>
          <p:cNvSpPr>
            <a:spLocks noGrp="1"/>
          </p:cNvSpPr>
          <p:nvPr>
            <p:ph type="body" sz="quarter" idx="15"/>
          </p:nvPr>
        </p:nvSpPr>
        <p:spPr/>
        <p:txBody>
          <a:bodyPr/>
          <a:lstStyle/>
          <a:p>
            <a:r>
              <a:rPr lang="en-US" dirty="0"/>
              <a:t>28/10/19 – S2W13</a:t>
            </a:r>
          </a:p>
        </p:txBody>
      </p:sp>
      <p:sp>
        <p:nvSpPr>
          <p:cNvPr id="6" name="Text Placeholder 5"/>
          <p:cNvSpPr>
            <a:spLocks noGrp="1"/>
          </p:cNvSpPr>
          <p:nvPr>
            <p:ph type="body" sz="quarter" idx="16"/>
          </p:nvPr>
        </p:nvSpPr>
        <p:spPr/>
        <p:txBody>
          <a:bodyPr/>
          <a:lstStyle/>
          <a:p>
            <a:r>
              <a:rPr lang="en-US" cap="none" dirty="0"/>
              <a:t>Decisions – Boolean / Branching</a:t>
            </a:r>
          </a:p>
        </p:txBody>
      </p:sp>
      <p:grpSp>
        <p:nvGrpSpPr>
          <p:cNvPr id="5" name="Group 4">
            <a:extLst>
              <a:ext uri="{FF2B5EF4-FFF2-40B4-BE49-F238E27FC236}">
                <a16:creationId xmlns:a16="http://schemas.microsoft.com/office/drawing/2014/main" id="{894455F3-8DD4-42D9-A609-6B6438DC4502}"/>
              </a:ext>
            </a:extLst>
          </p:cNvPr>
          <p:cNvGrpSpPr/>
          <p:nvPr/>
        </p:nvGrpSpPr>
        <p:grpSpPr>
          <a:xfrm>
            <a:off x="839602" y="1957130"/>
            <a:ext cx="2767198" cy="2918559"/>
            <a:chOff x="5475102" y="1111250"/>
            <a:chExt cx="3008498" cy="3213100"/>
          </a:xfrm>
        </p:grpSpPr>
        <p:sp>
          <p:nvSpPr>
            <p:cNvPr id="7" name="Diamond 6">
              <a:extLst>
                <a:ext uri="{FF2B5EF4-FFF2-40B4-BE49-F238E27FC236}">
                  <a16:creationId xmlns:a16="http://schemas.microsoft.com/office/drawing/2014/main" id="{3B1D528E-4D02-418D-84C2-DE10ED3E8B99}"/>
                </a:ext>
              </a:extLst>
            </p:cNvPr>
            <p:cNvSpPr/>
            <p:nvPr/>
          </p:nvSpPr>
          <p:spPr>
            <a:xfrm>
              <a:off x="5626801" y="2192931"/>
              <a:ext cx="952500" cy="9271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00" dirty="0"/>
                <a:t>Is it cold?</a:t>
              </a:r>
              <a:endParaRPr lang="en-AU" sz="1050" dirty="0"/>
            </a:p>
          </p:txBody>
        </p:sp>
        <p:sp>
          <p:nvSpPr>
            <p:cNvPr id="8" name="Rectangle 7">
              <a:extLst>
                <a:ext uri="{FF2B5EF4-FFF2-40B4-BE49-F238E27FC236}">
                  <a16:creationId xmlns:a16="http://schemas.microsoft.com/office/drawing/2014/main" id="{8FD6F6D8-1582-4AC9-A8FC-5CCE195285F7}"/>
                </a:ext>
              </a:extLst>
            </p:cNvPr>
            <p:cNvSpPr/>
            <p:nvPr/>
          </p:nvSpPr>
          <p:spPr>
            <a:xfrm>
              <a:off x="7289800" y="2371710"/>
              <a:ext cx="1193800" cy="5695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00" dirty="0"/>
                <a:t>Turn off Heater</a:t>
              </a:r>
            </a:p>
          </p:txBody>
        </p:sp>
        <p:sp>
          <p:nvSpPr>
            <p:cNvPr id="9" name="Rectangle 8">
              <a:extLst>
                <a:ext uri="{FF2B5EF4-FFF2-40B4-BE49-F238E27FC236}">
                  <a16:creationId xmlns:a16="http://schemas.microsoft.com/office/drawing/2014/main" id="{1F58CDCF-65EF-4167-B6B9-CCBAAF913CE6}"/>
                </a:ext>
              </a:extLst>
            </p:cNvPr>
            <p:cNvSpPr/>
            <p:nvPr/>
          </p:nvSpPr>
          <p:spPr>
            <a:xfrm>
              <a:off x="5475102" y="3683000"/>
              <a:ext cx="1255898" cy="641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00" dirty="0"/>
                <a:t>Turn on Heater</a:t>
              </a:r>
            </a:p>
          </p:txBody>
        </p:sp>
        <p:cxnSp>
          <p:nvCxnSpPr>
            <p:cNvPr id="10" name="Straight Arrow Connector 9">
              <a:extLst>
                <a:ext uri="{FF2B5EF4-FFF2-40B4-BE49-F238E27FC236}">
                  <a16:creationId xmlns:a16="http://schemas.microsoft.com/office/drawing/2014/main" id="{C0401608-D36D-474C-BB1D-62BA8A296491}"/>
                </a:ext>
              </a:extLst>
            </p:cNvPr>
            <p:cNvCxnSpPr>
              <a:stCxn id="7" idx="3"/>
              <a:endCxn id="8" idx="1"/>
            </p:cNvCxnSpPr>
            <p:nvPr/>
          </p:nvCxnSpPr>
          <p:spPr>
            <a:xfrm>
              <a:off x="6579301" y="2656481"/>
              <a:ext cx="7104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4A5072F-CDDF-4F11-8F86-4F5185D826C9}"/>
                </a:ext>
              </a:extLst>
            </p:cNvPr>
            <p:cNvCxnSpPr>
              <a:stCxn id="7" idx="2"/>
              <a:endCxn id="9" idx="0"/>
            </p:cNvCxnSpPr>
            <p:nvPr/>
          </p:nvCxnSpPr>
          <p:spPr>
            <a:xfrm>
              <a:off x="6103051" y="3120031"/>
              <a:ext cx="0" cy="5629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7AA0BC5-33F1-4FAA-8EC5-3D69F726A291}"/>
                </a:ext>
              </a:extLst>
            </p:cNvPr>
            <p:cNvSpPr txBox="1"/>
            <p:nvPr/>
          </p:nvSpPr>
          <p:spPr>
            <a:xfrm>
              <a:off x="6731000" y="2434891"/>
              <a:ext cx="314706" cy="215444"/>
            </a:xfrm>
            <a:prstGeom prst="rect">
              <a:avLst/>
            </a:prstGeom>
            <a:noFill/>
          </p:spPr>
          <p:txBody>
            <a:bodyPr wrap="square" rtlCol="0">
              <a:spAutoFit/>
            </a:bodyPr>
            <a:lstStyle/>
            <a:p>
              <a:r>
                <a:rPr lang="en-AU" sz="800" dirty="0"/>
                <a:t>No</a:t>
              </a:r>
            </a:p>
          </p:txBody>
        </p:sp>
        <p:sp>
          <p:nvSpPr>
            <p:cNvPr id="13" name="TextBox 12">
              <a:extLst>
                <a:ext uri="{FF2B5EF4-FFF2-40B4-BE49-F238E27FC236}">
                  <a16:creationId xmlns:a16="http://schemas.microsoft.com/office/drawing/2014/main" id="{7F7B7934-F3F1-4097-895F-ABE6F712C2FF}"/>
                </a:ext>
              </a:extLst>
            </p:cNvPr>
            <p:cNvSpPr txBox="1"/>
            <p:nvPr/>
          </p:nvSpPr>
          <p:spPr>
            <a:xfrm>
              <a:off x="6141846" y="3221545"/>
              <a:ext cx="347851" cy="215444"/>
            </a:xfrm>
            <a:prstGeom prst="rect">
              <a:avLst/>
            </a:prstGeom>
            <a:noFill/>
          </p:spPr>
          <p:txBody>
            <a:bodyPr wrap="square" rtlCol="0">
              <a:spAutoFit/>
            </a:bodyPr>
            <a:lstStyle/>
            <a:p>
              <a:r>
                <a:rPr lang="en-AU" sz="800" dirty="0"/>
                <a:t>Yes</a:t>
              </a:r>
            </a:p>
          </p:txBody>
        </p:sp>
        <p:cxnSp>
          <p:nvCxnSpPr>
            <p:cNvPr id="14" name="Straight Arrow Connector 13">
              <a:extLst>
                <a:ext uri="{FF2B5EF4-FFF2-40B4-BE49-F238E27FC236}">
                  <a16:creationId xmlns:a16="http://schemas.microsoft.com/office/drawing/2014/main" id="{66900D05-7D4E-497D-BF0D-96CAD2D745E3}"/>
                </a:ext>
              </a:extLst>
            </p:cNvPr>
            <p:cNvCxnSpPr>
              <a:cxnSpLocks/>
              <a:stCxn id="15" idx="2"/>
              <a:endCxn id="7" idx="0"/>
            </p:cNvCxnSpPr>
            <p:nvPr/>
          </p:nvCxnSpPr>
          <p:spPr>
            <a:xfrm>
              <a:off x="6103051" y="1358900"/>
              <a:ext cx="0" cy="8340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197827BB-FF00-403F-92BC-30875760562C}"/>
                </a:ext>
              </a:extLst>
            </p:cNvPr>
            <p:cNvSpPr/>
            <p:nvPr/>
          </p:nvSpPr>
          <p:spPr>
            <a:xfrm>
              <a:off x="5645851" y="1111250"/>
              <a:ext cx="914400" cy="2476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Start</a:t>
              </a:r>
            </a:p>
          </p:txBody>
        </p:sp>
      </p:grpSp>
      <p:grpSp>
        <p:nvGrpSpPr>
          <p:cNvPr id="31" name="Group 30">
            <a:extLst>
              <a:ext uri="{FF2B5EF4-FFF2-40B4-BE49-F238E27FC236}">
                <a16:creationId xmlns:a16="http://schemas.microsoft.com/office/drawing/2014/main" id="{2F8897E5-8E96-4DBD-8E27-5E4E502B9233}"/>
              </a:ext>
            </a:extLst>
          </p:cNvPr>
          <p:cNvGrpSpPr/>
          <p:nvPr/>
        </p:nvGrpSpPr>
        <p:grpSpPr>
          <a:xfrm>
            <a:off x="4296359" y="1787335"/>
            <a:ext cx="4705760" cy="3224709"/>
            <a:chOff x="3807838" y="1099641"/>
            <a:chExt cx="4705760" cy="3224709"/>
          </a:xfrm>
        </p:grpSpPr>
        <p:sp>
          <p:nvSpPr>
            <p:cNvPr id="18" name="Diamond 17">
              <a:extLst>
                <a:ext uri="{FF2B5EF4-FFF2-40B4-BE49-F238E27FC236}">
                  <a16:creationId xmlns:a16="http://schemas.microsoft.com/office/drawing/2014/main" id="{85F4AF26-F080-4041-B564-95308A35B008}"/>
                </a:ext>
              </a:extLst>
            </p:cNvPr>
            <p:cNvSpPr/>
            <p:nvPr/>
          </p:nvSpPr>
          <p:spPr>
            <a:xfrm>
              <a:off x="5626801" y="2192931"/>
              <a:ext cx="952500" cy="9271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500" dirty="0"/>
            </a:p>
          </p:txBody>
        </p:sp>
        <p:sp>
          <p:nvSpPr>
            <p:cNvPr id="19" name="Rectangle 18">
              <a:extLst>
                <a:ext uri="{FF2B5EF4-FFF2-40B4-BE49-F238E27FC236}">
                  <a16:creationId xmlns:a16="http://schemas.microsoft.com/office/drawing/2014/main" id="{C78808F6-344E-4BE0-8C55-DD37BF6F19B8}"/>
                </a:ext>
              </a:extLst>
            </p:cNvPr>
            <p:cNvSpPr/>
            <p:nvPr/>
          </p:nvSpPr>
          <p:spPr>
            <a:xfrm>
              <a:off x="7319798" y="3754809"/>
              <a:ext cx="1193800" cy="5695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00" dirty="0"/>
                <a:t>Turn off Heater</a:t>
              </a:r>
            </a:p>
          </p:txBody>
        </p:sp>
        <p:sp>
          <p:nvSpPr>
            <p:cNvPr id="20" name="Rectangle 19">
              <a:extLst>
                <a:ext uri="{FF2B5EF4-FFF2-40B4-BE49-F238E27FC236}">
                  <a16:creationId xmlns:a16="http://schemas.microsoft.com/office/drawing/2014/main" id="{37993712-7D2C-44C6-9BBB-195FE8289B27}"/>
                </a:ext>
              </a:extLst>
            </p:cNvPr>
            <p:cNvSpPr/>
            <p:nvPr/>
          </p:nvSpPr>
          <p:spPr>
            <a:xfrm>
              <a:off x="5475102" y="3683000"/>
              <a:ext cx="1255898" cy="641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00" dirty="0"/>
                <a:t>Turn on Heater</a:t>
              </a:r>
            </a:p>
          </p:txBody>
        </p:sp>
        <p:cxnSp>
          <p:nvCxnSpPr>
            <p:cNvPr id="21" name="Straight Arrow Connector 20">
              <a:extLst>
                <a:ext uri="{FF2B5EF4-FFF2-40B4-BE49-F238E27FC236}">
                  <a16:creationId xmlns:a16="http://schemas.microsoft.com/office/drawing/2014/main" id="{FAE6E65D-E019-4D7E-9114-6193E9CC6857}"/>
                </a:ext>
              </a:extLst>
            </p:cNvPr>
            <p:cNvCxnSpPr>
              <a:stCxn id="18" idx="2"/>
              <a:endCxn id="20" idx="0"/>
            </p:cNvCxnSpPr>
            <p:nvPr/>
          </p:nvCxnSpPr>
          <p:spPr>
            <a:xfrm>
              <a:off x="6103051" y="3120031"/>
              <a:ext cx="0" cy="5629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35F14E9E-7070-4963-8CF8-D20EF6B12FC3}"/>
                </a:ext>
              </a:extLst>
            </p:cNvPr>
            <p:cNvSpPr txBox="1"/>
            <p:nvPr/>
          </p:nvSpPr>
          <p:spPr>
            <a:xfrm>
              <a:off x="6585445" y="2446460"/>
              <a:ext cx="314706" cy="215444"/>
            </a:xfrm>
            <a:prstGeom prst="rect">
              <a:avLst/>
            </a:prstGeom>
            <a:noFill/>
          </p:spPr>
          <p:txBody>
            <a:bodyPr wrap="square" rtlCol="0">
              <a:spAutoFit/>
            </a:bodyPr>
            <a:lstStyle/>
            <a:p>
              <a:r>
                <a:rPr lang="en-AU" sz="800" dirty="0"/>
                <a:t>26</a:t>
              </a:r>
            </a:p>
          </p:txBody>
        </p:sp>
        <p:sp>
          <p:nvSpPr>
            <p:cNvPr id="23" name="TextBox 22">
              <a:extLst>
                <a:ext uri="{FF2B5EF4-FFF2-40B4-BE49-F238E27FC236}">
                  <a16:creationId xmlns:a16="http://schemas.microsoft.com/office/drawing/2014/main" id="{575567EE-42BB-4470-961F-FA480A38670E}"/>
                </a:ext>
              </a:extLst>
            </p:cNvPr>
            <p:cNvSpPr txBox="1"/>
            <p:nvPr/>
          </p:nvSpPr>
          <p:spPr>
            <a:xfrm>
              <a:off x="6094573" y="3097923"/>
              <a:ext cx="347851" cy="215444"/>
            </a:xfrm>
            <a:prstGeom prst="rect">
              <a:avLst/>
            </a:prstGeom>
            <a:noFill/>
          </p:spPr>
          <p:txBody>
            <a:bodyPr wrap="square" rtlCol="0">
              <a:spAutoFit/>
            </a:bodyPr>
            <a:lstStyle/>
            <a:p>
              <a:r>
                <a:rPr lang="en-AU" sz="800" dirty="0"/>
                <a:t>10</a:t>
              </a:r>
            </a:p>
          </p:txBody>
        </p:sp>
        <p:cxnSp>
          <p:nvCxnSpPr>
            <p:cNvPr id="24" name="Straight Arrow Connector 23">
              <a:extLst>
                <a:ext uri="{FF2B5EF4-FFF2-40B4-BE49-F238E27FC236}">
                  <a16:creationId xmlns:a16="http://schemas.microsoft.com/office/drawing/2014/main" id="{5229A1E9-3E40-492A-A163-B0EA354F5C93}"/>
                </a:ext>
              </a:extLst>
            </p:cNvPr>
            <p:cNvCxnSpPr>
              <a:cxnSpLocks/>
              <a:stCxn id="30" idx="2"/>
              <a:endCxn id="18" idx="0"/>
            </p:cNvCxnSpPr>
            <p:nvPr/>
          </p:nvCxnSpPr>
          <p:spPr>
            <a:xfrm>
              <a:off x="6100958" y="1347291"/>
              <a:ext cx="2093" cy="8456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3532E3B2-63FD-48FD-AB1E-418A4F59ECCC}"/>
                </a:ext>
              </a:extLst>
            </p:cNvPr>
            <p:cNvSpPr/>
            <p:nvPr/>
          </p:nvSpPr>
          <p:spPr>
            <a:xfrm>
              <a:off x="5718482" y="2465047"/>
              <a:ext cx="764953" cy="338554"/>
            </a:xfrm>
            <a:prstGeom prst="rect">
              <a:avLst/>
            </a:prstGeom>
          </p:spPr>
          <p:txBody>
            <a:bodyPr wrap="none">
              <a:spAutoFit/>
            </a:bodyPr>
            <a:lstStyle/>
            <a:p>
              <a:pPr algn="ctr"/>
              <a:r>
                <a:rPr lang="en-AU" sz="800" dirty="0">
                  <a:solidFill>
                    <a:schemeClr val="bg1"/>
                  </a:solidFill>
                </a:rPr>
                <a:t>What </a:t>
              </a:r>
            </a:p>
            <a:p>
              <a:pPr algn="ctr"/>
              <a:r>
                <a:rPr lang="en-AU" sz="800" dirty="0">
                  <a:solidFill>
                    <a:schemeClr val="bg1"/>
                  </a:solidFill>
                </a:rPr>
                <a:t>temperature?</a:t>
              </a:r>
            </a:p>
          </p:txBody>
        </p:sp>
        <p:sp>
          <p:nvSpPr>
            <p:cNvPr id="26" name="Rectangle 25">
              <a:extLst>
                <a:ext uri="{FF2B5EF4-FFF2-40B4-BE49-F238E27FC236}">
                  <a16:creationId xmlns:a16="http://schemas.microsoft.com/office/drawing/2014/main" id="{BDDCC36A-1812-405F-9509-892753C35C01}"/>
                </a:ext>
              </a:extLst>
            </p:cNvPr>
            <p:cNvSpPr/>
            <p:nvPr/>
          </p:nvSpPr>
          <p:spPr>
            <a:xfrm>
              <a:off x="3807838" y="3683000"/>
              <a:ext cx="1255898" cy="641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00" dirty="0"/>
                <a:t>Sell Heater</a:t>
              </a:r>
            </a:p>
          </p:txBody>
        </p:sp>
        <p:sp>
          <p:nvSpPr>
            <p:cNvPr id="27" name="TextBox 26">
              <a:extLst>
                <a:ext uri="{FF2B5EF4-FFF2-40B4-BE49-F238E27FC236}">
                  <a16:creationId xmlns:a16="http://schemas.microsoft.com/office/drawing/2014/main" id="{024424EA-DA41-46BD-8B56-5FDA8118A6D8}"/>
                </a:ext>
              </a:extLst>
            </p:cNvPr>
            <p:cNvSpPr txBox="1"/>
            <p:nvPr/>
          </p:nvSpPr>
          <p:spPr>
            <a:xfrm>
              <a:off x="5363176" y="2452624"/>
              <a:ext cx="314706" cy="215444"/>
            </a:xfrm>
            <a:prstGeom prst="rect">
              <a:avLst/>
            </a:prstGeom>
            <a:noFill/>
          </p:spPr>
          <p:txBody>
            <a:bodyPr wrap="square" rtlCol="0">
              <a:spAutoFit/>
            </a:bodyPr>
            <a:lstStyle/>
            <a:p>
              <a:r>
                <a:rPr lang="en-AU" sz="800" dirty="0"/>
                <a:t>45</a:t>
              </a:r>
            </a:p>
          </p:txBody>
        </p:sp>
        <p:cxnSp>
          <p:nvCxnSpPr>
            <p:cNvPr id="28" name="Connector: Elbow 27">
              <a:extLst>
                <a:ext uri="{FF2B5EF4-FFF2-40B4-BE49-F238E27FC236}">
                  <a16:creationId xmlns:a16="http://schemas.microsoft.com/office/drawing/2014/main" id="{1592B1DD-ECA3-420D-814B-C1812103E4D9}"/>
                </a:ext>
              </a:extLst>
            </p:cNvPr>
            <p:cNvCxnSpPr>
              <a:stCxn id="18" idx="1"/>
              <a:endCxn id="26" idx="0"/>
            </p:cNvCxnSpPr>
            <p:nvPr/>
          </p:nvCxnSpPr>
          <p:spPr>
            <a:xfrm rot="10800000" flipV="1">
              <a:off x="4435787" y="2656480"/>
              <a:ext cx="1191014" cy="102651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009F1C09-EB1C-414D-AA65-8B76E017B118}"/>
                </a:ext>
              </a:extLst>
            </p:cNvPr>
            <p:cNvCxnSpPr>
              <a:stCxn id="18" idx="3"/>
              <a:endCxn id="19" idx="0"/>
            </p:cNvCxnSpPr>
            <p:nvPr/>
          </p:nvCxnSpPr>
          <p:spPr>
            <a:xfrm>
              <a:off x="6579301" y="2656481"/>
              <a:ext cx="1337397" cy="109832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ectangle: Rounded Corners 29">
              <a:extLst>
                <a:ext uri="{FF2B5EF4-FFF2-40B4-BE49-F238E27FC236}">
                  <a16:creationId xmlns:a16="http://schemas.microsoft.com/office/drawing/2014/main" id="{3EC19151-C72D-4D80-95E1-0C30308B7F0F}"/>
                </a:ext>
              </a:extLst>
            </p:cNvPr>
            <p:cNvSpPr/>
            <p:nvPr/>
          </p:nvSpPr>
          <p:spPr>
            <a:xfrm>
              <a:off x="5643758" y="1099641"/>
              <a:ext cx="914400" cy="2476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Start</a:t>
              </a:r>
            </a:p>
          </p:txBody>
        </p:sp>
      </p:grpSp>
    </p:spTree>
    <p:extLst>
      <p:ext uri="{BB962C8B-B14F-4D97-AF65-F5344CB8AC3E}">
        <p14:creationId xmlns:p14="http://schemas.microsoft.com/office/powerpoint/2010/main" val="1808295818"/>
      </p:ext>
    </p:extLst>
  </p:cSld>
  <p:clrMapOvr>
    <a:masterClrMapping/>
  </p:clrMapOvr>
</p:sld>
</file>

<file path=ppt/theme/theme1.xml><?xml version="1.0" encoding="utf-8"?>
<a:theme xmlns:a="http://schemas.openxmlformats.org/drawingml/2006/main" name="Office Theme">
  <a:themeElements>
    <a:clrScheme name="UC-Rebrand">
      <a:dk1>
        <a:sysClr val="windowText" lastClr="000000"/>
      </a:dk1>
      <a:lt1>
        <a:sysClr val="window" lastClr="FFFFFF"/>
      </a:lt1>
      <a:dk2>
        <a:srgbClr val="414D61"/>
      </a:dk2>
      <a:lt2>
        <a:srgbClr val="FFFFFF"/>
      </a:lt2>
      <a:accent1>
        <a:srgbClr val="00A9CE"/>
      </a:accent1>
      <a:accent2>
        <a:srgbClr val="58595B"/>
      </a:accent2>
      <a:accent3>
        <a:srgbClr val="92D6E3"/>
      </a:accent3>
      <a:accent4>
        <a:srgbClr val="006C91"/>
      </a:accent4>
      <a:accent5>
        <a:srgbClr val="414D61"/>
      </a:accent5>
      <a:accent6>
        <a:srgbClr val="00A79D"/>
      </a:accent6>
      <a:hlink>
        <a:srgbClr val="00A9CE"/>
      </a:hlink>
      <a:folHlink>
        <a:srgbClr val="006C91"/>
      </a:folHlink>
    </a:clrScheme>
    <a:fontScheme name="UC-Rebrand">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2" id="{383DEF78-DEB4-5B41-A66A-979385EB815A}" vid="{C6B7040D-84D1-654B-804C-49F837896D2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Powerpoint-ArtsDesign_Internal</Template>
  <TotalTime>5736</TotalTime>
  <Words>2286</Words>
  <Application>Microsoft Macintosh PowerPoint</Application>
  <PresentationFormat>On-screen Show (16:9)</PresentationFormat>
  <Paragraphs>596</Paragraphs>
  <Slides>45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Arial</vt:lpstr>
      <vt:lpstr>Calibri</vt:lpstr>
      <vt:lpstr>Courier New</vt:lpstr>
      <vt:lpstr>Georgia</vt:lpstr>
      <vt:lpstr>inconsolatamedium</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Simon Thompson</dc:creator>
  <cp:lastModifiedBy>Simon.Thompson</cp:lastModifiedBy>
  <cp:revision>137</cp:revision>
  <dcterms:created xsi:type="dcterms:W3CDTF">2019-07-29T23:12:27Z</dcterms:created>
  <dcterms:modified xsi:type="dcterms:W3CDTF">2019-10-27T22:01:22Z</dcterms:modified>
</cp:coreProperties>
</file>