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303" r:id="rId2"/>
    <p:sldId id="308" r:id="rId3"/>
    <p:sldId id="343" r:id="rId4"/>
    <p:sldId id="355" r:id="rId5"/>
    <p:sldId id="328" r:id="rId6"/>
    <p:sldId id="385" r:id="rId7"/>
    <p:sldId id="362" r:id="rId8"/>
    <p:sldId id="272" r:id="rId9"/>
    <p:sldId id="312" r:id="rId10"/>
    <p:sldId id="363" r:id="rId11"/>
    <p:sldId id="377" r:id="rId12"/>
    <p:sldId id="378" r:id="rId13"/>
    <p:sldId id="386" r:id="rId14"/>
    <p:sldId id="314" r:id="rId15"/>
    <p:sldId id="379" r:id="rId16"/>
    <p:sldId id="346" r:id="rId17"/>
    <p:sldId id="387" r:id="rId18"/>
    <p:sldId id="381" r:id="rId19"/>
    <p:sldId id="364" r:id="rId20"/>
    <p:sldId id="388" r:id="rId21"/>
    <p:sldId id="389" r:id="rId22"/>
    <p:sldId id="390" r:id="rId23"/>
    <p:sldId id="382" r:id="rId24"/>
    <p:sldId id="351" r:id="rId25"/>
    <p:sldId id="375" r:id="rId26"/>
    <p:sldId id="315" r:id="rId27"/>
    <p:sldId id="353" r:id="rId28"/>
    <p:sldId id="376" r:id="rId29"/>
    <p:sldId id="352" r:id="rId30"/>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53">
          <p15:clr>
            <a:srgbClr val="A4A3A4"/>
          </p15:clr>
        </p15:guide>
        <p15:guide id="2" pos="38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EF3F7"/>
    <a:srgbClr val="F1F1F1"/>
    <a:srgbClr val="00A9CE"/>
    <a:srgbClr val="E4F5F8"/>
    <a:srgbClr val="92D6E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81"/>
  </p:normalViewPr>
  <p:slideViewPr>
    <p:cSldViewPr snapToGrid="0">
      <p:cViewPr varScale="1">
        <p:scale>
          <a:sx n="150" d="100"/>
          <a:sy n="150" d="100"/>
        </p:scale>
        <p:origin x="456" y="126"/>
      </p:cViewPr>
      <p:guideLst>
        <p:guide orient="horz" pos="3153"/>
        <p:guide pos="38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8D07C0-EB1F-E74E-AF70-074EAAA88DD5}" type="datetimeFigureOut">
              <a:rPr lang="en-US" smtClean="0"/>
              <a:t>9/14/2019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537C43-A11F-A24A-82EA-F0B3E89A1A8F}" type="slidenum">
              <a:rPr lang="en-US" smtClean="0"/>
              <a:t>‹#›</a:t>
            </a:fld>
            <a:endParaRPr lang="en-US"/>
          </a:p>
        </p:txBody>
      </p:sp>
    </p:spTree>
    <p:extLst>
      <p:ext uri="{BB962C8B-B14F-4D97-AF65-F5344CB8AC3E}">
        <p14:creationId xmlns:p14="http://schemas.microsoft.com/office/powerpoint/2010/main" val="9932151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1.png"/><Relationship Id="rId4"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2 | ArtsDesign">
    <p:spTree>
      <p:nvGrpSpPr>
        <p:cNvPr id="1" name=""/>
        <p:cNvGrpSpPr/>
        <p:nvPr/>
      </p:nvGrpSpPr>
      <p:grpSpPr>
        <a:xfrm>
          <a:off x="0" y="0"/>
          <a:ext cx="0" cy="0"/>
          <a:chOff x="0" y="0"/>
          <a:chExt cx="0" cy="0"/>
        </a:xfrm>
      </p:grpSpPr>
      <p:sp>
        <p:nvSpPr>
          <p:cNvPr id="25" name="Rectangle 24"/>
          <p:cNvSpPr/>
          <p:nvPr userDrawn="1"/>
        </p:nvSpPr>
        <p:spPr>
          <a:xfrm>
            <a:off x="0" y="1716833"/>
            <a:ext cx="9144000" cy="342666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 name="Subtitle 2"/>
          <p:cNvSpPr>
            <a:spLocks noGrp="1"/>
          </p:cNvSpPr>
          <p:nvPr userDrawn="1">
            <p:ph type="subTitle" idx="1" hasCustomPrompt="1"/>
          </p:nvPr>
        </p:nvSpPr>
        <p:spPr>
          <a:xfrm>
            <a:off x="467544" y="2494253"/>
            <a:ext cx="8102828" cy="504056"/>
          </a:xfrm>
        </p:spPr>
        <p:txBody>
          <a:bodyPr>
            <a:noAutofit/>
          </a:bodyPr>
          <a:lstStyle>
            <a:lvl1pPr marL="0" indent="0" algn="l">
              <a:lnSpc>
                <a:spcPct val="70000"/>
              </a:lnSpc>
              <a:buNone/>
              <a:defRPr sz="3200" b="1" cap="all" baseline="0">
                <a:solidFill>
                  <a:schemeClr val="bg1"/>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Document Title</a:t>
            </a:r>
          </a:p>
        </p:txBody>
      </p:sp>
      <p:cxnSp>
        <p:nvCxnSpPr>
          <p:cNvPr id="12" name="Straight Connector 11"/>
          <p:cNvCxnSpPr/>
          <p:nvPr userDrawn="1"/>
        </p:nvCxnSpPr>
        <p:spPr>
          <a:xfrm>
            <a:off x="575267" y="3695303"/>
            <a:ext cx="145117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4" name="Text Placeholder 3"/>
          <p:cNvSpPr>
            <a:spLocks noGrp="1"/>
          </p:cNvSpPr>
          <p:nvPr userDrawn="1">
            <p:ph type="body" sz="quarter" idx="12" hasCustomPrompt="1"/>
          </p:nvPr>
        </p:nvSpPr>
        <p:spPr>
          <a:xfrm>
            <a:off x="466726" y="3066002"/>
            <a:ext cx="8103644" cy="417420"/>
          </a:xfrm>
        </p:spPr>
        <p:txBody>
          <a:bodyPr>
            <a:normAutofit/>
          </a:bodyPr>
          <a:lstStyle>
            <a:lvl1pPr marL="0" indent="0">
              <a:lnSpc>
                <a:spcPct val="70000"/>
              </a:lnSpc>
              <a:buNone/>
              <a:defRPr sz="2400">
                <a:solidFill>
                  <a:schemeClr val="bg2"/>
                </a:solidFill>
              </a:defRPr>
            </a:lvl1pPr>
          </a:lstStyle>
          <a:p>
            <a:pPr lvl="0"/>
            <a:r>
              <a:rPr lang="en-AU" dirty="0"/>
              <a:t>Subtitle</a:t>
            </a:r>
          </a:p>
        </p:txBody>
      </p:sp>
      <p:sp>
        <p:nvSpPr>
          <p:cNvPr id="6" name="Text Placeholder 5"/>
          <p:cNvSpPr>
            <a:spLocks noGrp="1"/>
          </p:cNvSpPr>
          <p:nvPr userDrawn="1">
            <p:ph type="body" sz="quarter" idx="13" hasCustomPrompt="1"/>
          </p:nvPr>
        </p:nvSpPr>
        <p:spPr>
          <a:xfrm>
            <a:off x="470016" y="3695303"/>
            <a:ext cx="8100356" cy="540340"/>
          </a:xfrm>
        </p:spPr>
        <p:txBody>
          <a:bodyPr>
            <a:normAutofit/>
          </a:bodyPr>
          <a:lstStyle>
            <a:lvl1pPr marL="0" indent="0">
              <a:buNone/>
              <a:defRPr sz="1800">
                <a:solidFill>
                  <a:schemeClr val="bg2"/>
                </a:solidFill>
                <a:latin typeface="+mj-lt"/>
              </a:defRPr>
            </a:lvl1pPr>
          </a:lstStyle>
          <a:p>
            <a:pPr lvl="0"/>
            <a:r>
              <a:rPr lang="en-US" dirty="0"/>
              <a:t>Lecturer/Presenter</a:t>
            </a:r>
            <a:endParaRPr lang="en-AU" dirty="0"/>
          </a:p>
        </p:txBody>
      </p:sp>
      <p:pic>
        <p:nvPicPr>
          <p:cNvPr id="9" name="Picture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910519" y="4339896"/>
            <a:ext cx="4659853" cy="283118"/>
          </a:xfrm>
          <a:prstGeom prst="rect">
            <a:avLst/>
          </a:prstGeom>
        </p:spPr>
      </p:pic>
      <p:pic>
        <p:nvPicPr>
          <p:cNvPr id="14" name="Picture 13"/>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556486" y="4421307"/>
            <a:ext cx="1423464" cy="149228"/>
          </a:xfrm>
          <a:prstGeom prst="rect">
            <a:avLst/>
          </a:prstGeom>
        </p:spPr>
      </p:pic>
      <p:pic>
        <p:nvPicPr>
          <p:cNvPr id="27" name="Picture 26"/>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0" y="4000"/>
            <a:ext cx="9144000" cy="2169414"/>
          </a:xfrm>
          <a:prstGeom prst="rect">
            <a:avLst/>
          </a:prstGeom>
        </p:spPr>
      </p:pic>
      <p:sp>
        <p:nvSpPr>
          <p:cNvPr id="13" name="Text Placeholder 4">
            <a:extLst>
              <a:ext uri="{FF2B5EF4-FFF2-40B4-BE49-F238E27FC236}">
                <a16:creationId xmlns:a16="http://schemas.microsoft.com/office/drawing/2014/main" id="{4DCCA3B0-C61A-D940-A0F7-D3630FB6B071}"/>
              </a:ext>
            </a:extLst>
          </p:cNvPr>
          <p:cNvSpPr>
            <a:spLocks noGrp="1"/>
          </p:cNvSpPr>
          <p:nvPr>
            <p:ph type="body" sz="quarter" idx="14" hasCustomPrompt="1"/>
          </p:nvPr>
        </p:nvSpPr>
        <p:spPr>
          <a:xfrm>
            <a:off x="468505" y="502030"/>
            <a:ext cx="4051738" cy="371273"/>
          </a:xfrm>
        </p:spPr>
        <p:txBody>
          <a:bodyPr>
            <a:noAutofit/>
          </a:bodyPr>
          <a:lstStyle>
            <a:lvl1pPr marL="0" indent="0">
              <a:lnSpc>
                <a:spcPct val="70000"/>
              </a:lnSpc>
              <a:buNone/>
              <a:defRPr sz="1500" b="1" spc="-20" baseline="0">
                <a:solidFill>
                  <a:schemeClr val="accent2"/>
                </a:solidFill>
              </a:defRPr>
            </a:lvl1pPr>
          </a:lstStyle>
          <a:p>
            <a:pPr lvl="0"/>
            <a:r>
              <a:rPr lang="en-US" noProof="0" dirty="0"/>
              <a:t>Insert unit/course name here</a:t>
            </a:r>
          </a:p>
          <a:p>
            <a:pPr lvl="0"/>
            <a:r>
              <a:rPr lang="en-US" dirty="0"/>
              <a:t>Line #</a:t>
            </a:r>
            <a:endParaRPr lang="en-AU" dirty="0"/>
          </a:p>
        </p:txBody>
      </p:sp>
      <p:sp>
        <p:nvSpPr>
          <p:cNvPr id="15" name="Text Placeholder 4">
            <a:extLst>
              <a:ext uri="{FF2B5EF4-FFF2-40B4-BE49-F238E27FC236}">
                <a16:creationId xmlns:a16="http://schemas.microsoft.com/office/drawing/2014/main" id="{050DB3D2-A019-A946-96B3-BBFAA0ED0032}"/>
              </a:ext>
            </a:extLst>
          </p:cNvPr>
          <p:cNvSpPr>
            <a:spLocks noGrp="1"/>
          </p:cNvSpPr>
          <p:nvPr>
            <p:ph type="body" sz="quarter" idx="15" hasCustomPrompt="1"/>
          </p:nvPr>
        </p:nvSpPr>
        <p:spPr>
          <a:xfrm>
            <a:off x="466726" y="891536"/>
            <a:ext cx="4052965" cy="195943"/>
          </a:xfrm>
        </p:spPr>
        <p:txBody>
          <a:bodyPr>
            <a:noAutofit/>
          </a:bodyPr>
          <a:lstStyle>
            <a:lvl1pPr marL="0" indent="0">
              <a:buNone/>
              <a:defRPr sz="1200" baseline="0">
                <a:solidFill>
                  <a:schemeClr val="accent2"/>
                </a:solidFill>
              </a:defRPr>
            </a:lvl1pPr>
          </a:lstStyle>
          <a:p>
            <a:pPr lvl="0"/>
            <a:r>
              <a:rPr lang="en-US" dirty="0"/>
              <a:t>XX Month 2018 Week XX</a:t>
            </a:r>
            <a:endParaRPr lang="en-AU" dirty="0"/>
          </a:p>
        </p:txBody>
      </p:sp>
    </p:spTree>
    <p:extLst>
      <p:ext uri="{BB962C8B-B14F-4D97-AF65-F5344CB8AC3E}">
        <p14:creationId xmlns:p14="http://schemas.microsoft.com/office/powerpoint/2010/main" val="20253707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Grey 7">
    <p:bg>
      <p:bgPr>
        <a:solidFill>
          <a:srgbClr val="F1F1F1"/>
        </a:solidFill>
        <a:effectLst/>
      </p:bgPr>
    </p:bg>
    <p:spTree>
      <p:nvGrpSpPr>
        <p:cNvPr id="1" name=""/>
        <p:cNvGrpSpPr/>
        <p:nvPr/>
      </p:nvGrpSpPr>
      <p:grpSpPr>
        <a:xfrm>
          <a:off x="0" y="0"/>
          <a:ext cx="0" cy="0"/>
          <a:chOff x="0" y="0"/>
          <a:chExt cx="0" cy="0"/>
        </a:xfrm>
      </p:grpSpPr>
      <p:sp>
        <p:nvSpPr>
          <p:cNvPr id="16" name="Text Placeholder 12"/>
          <p:cNvSpPr>
            <a:spLocks noGrp="1"/>
          </p:cNvSpPr>
          <p:nvPr>
            <p:ph type="body" sz="quarter" idx="33" hasCustomPrompt="1"/>
          </p:nvPr>
        </p:nvSpPr>
        <p:spPr>
          <a:xfrm>
            <a:off x="4918582" y="3297979"/>
            <a:ext cx="3649603" cy="234930"/>
          </a:xfrm>
        </p:spPr>
        <p:txBody>
          <a:bodyPr numCol="1">
            <a:noAutofit/>
          </a:bodyPr>
          <a:lstStyle>
            <a:lvl1pPr marL="0" indent="0" algn="l">
              <a:lnSpc>
                <a:spcPct val="70000"/>
              </a:lnSpc>
              <a:buNone/>
              <a:defRPr sz="2400" b="1" cap="none" baseline="0">
                <a:solidFill>
                  <a:schemeClr val="accent1"/>
                </a:solidFill>
                <a:latin typeface="+mj-lt"/>
              </a:defRPr>
            </a:lvl1pPr>
            <a:lvl5pPr>
              <a:defRPr/>
            </a:lvl5pPr>
          </a:lstStyle>
          <a:p>
            <a:pPr lvl="0"/>
            <a:r>
              <a:rPr lang="en-US" dirty="0"/>
              <a:t>Heading 2</a:t>
            </a:r>
          </a:p>
        </p:txBody>
      </p:sp>
      <p:sp>
        <p:nvSpPr>
          <p:cNvPr id="17" name="Text Placeholder 12"/>
          <p:cNvSpPr>
            <a:spLocks noGrp="1"/>
          </p:cNvSpPr>
          <p:nvPr>
            <p:ph type="body" sz="quarter" idx="29" hasCustomPrompt="1"/>
          </p:nvPr>
        </p:nvSpPr>
        <p:spPr>
          <a:xfrm>
            <a:off x="4932218" y="2027609"/>
            <a:ext cx="3635968" cy="244272"/>
          </a:xfrm>
        </p:spPr>
        <p:txBody>
          <a:bodyPr numCol="1">
            <a:noAutofit/>
          </a:bodyPr>
          <a:lstStyle>
            <a:lvl1pPr marL="0" indent="0" algn="l">
              <a:lnSpc>
                <a:spcPct val="70000"/>
              </a:lnSpc>
              <a:buNone/>
              <a:defRPr sz="2400" b="1" cap="none" baseline="0">
                <a:solidFill>
                  <a:schemeClr val="accent1"/>
                </a:solidFill>
                <a:latin typeface="+mj-lt"/>
              </a:defRPr>
            </a:lvl1pPr>
            <a:lvl5pPr>
              <a:defRPr/>
            </a:lvl5pPr>
          </a:lstStyle>
          <a:p>
            <a:pPr lvl="0"/>
            <a:r>
              <a:rPr lang="en-US" dirty="0"/>
              <a:t>Heading 2</a:t>
            </a:r>
          </a:p>
        </p:txBody>
      </p:sp>
      <p:sp>
        <p:nvSpPr>
          <p:cNvPr id="18" name="Picture Placeholder 3"/>
          <p:cNvSpPr>
            <a:spLocks noGrp="1"/>
          </p:cNvSpPr>
          <p:nvPr>
            <p:ph type="pic" sz="quarter" idx="26"/>
          </p:nvPr>
        </p:nvSpPr>
        <p:spPr>
          <a:xfrm>
            <a:off x="571500" y="1419647"/>
            <a:ext cx="4180610" cy="3277044"/>
          </a:xfrm>
        </p:spPr>
        <p:txBody>
          <a:bodyPr/>
          <a:lstStyle>
            <a:lvl1pPr marL="0" indent="0">
              <a:buNone/>
              <a:defRPr/>
            </a:lvl1pPr>
          </a:lstStyle>
          <a:p>
            <a:r>
              <a:rPr lang="en-US"/>
              <a:t>Click icon to add picture</a:t>
            </a:r>
            <a:endParaRPr lang="en-AU" dirty="0"/>
          </a:p>
        </p:txBody>
      </p:sp>
      <p:sp>
        <p:nvSpPr>
          <p:cNvPr id="19" name="Text Placeholder 12"/>
          <p:cNvSpPr>
            <a:spLocks noGrp="1"/>
          </p:cNvSpPr>
          <p:nvPr>
            <p:ph type="body" sz="quarter" idx="31" hasCustomPrompt="1"/>
          </p:nvPr>
        </p:nvSpPr>
        <p:spPr>
          <a:xfrm>
            <a:off x="4932218" y="1419647"/>
            <a:ext cx="3635968" cy="370227"/>
          </a:xfrm>
        </p:spPr>
        <p:txBody>
          <a:bodyPr numCol="1">
            <a:noAutofit/>
          </a:bodyPr>
          <a:lstStyle>
            <a:lvl1pPr marL="0" indent="0" algn="l">
              <a:lnSpc>
                <a:spcPct val="70000"/>
              </a:lnSpc>
              <a:buNone/>
              <a:defRPr sz="3200" b="1" cap="all" baseline="0">
                <a:solidFill>
                  <a:schemeClr val="accent1"/>
                </a:solidFill>
                <a:latin typeface="+mj-lt"/>
              </a:defRPr>
            </a:lvl1pPr>
            <a:lvl5pPr>
              <a:defRPr/>
            </a:lvl5pPr>
          </a:lstStyle>
          <a:p>
            <a:pPr lvl="0"/>
            <a:r>
              <a:rPr lang="en-US" dirty="0"/>
              <a:t>Heading 1</a:t>
            </a:r>
          </a:p>
        </p:txBody>
      </p:sp>
      <p:sp>
        <p:nvSpPr>
          <p:cNvPr id="20" name="Text Placeholder 20"/>
          <p:cNvSpPr>
            <a:spLocks noGrp="1"/>
          </p:cNvSpPr>
          <p:nvPr>
            <p:ph type="body" sz="quarter" idx="32" hasCustomPrompt="1"/>
          </p:nvPr>
        </p:nvSpPr>
        <p:spPr>
          <a:xfrm>
            <a:off x="4932218" y="2370979"/>
            <a:ext cx="3635968" cy="827901"/>
          </a:xfrm>
        </p:spPr>
        <p:txBody>
          <a:bodyPr numCol="1">
            <a:noAutofit/>
          </a:bodyPr>
          <a:lstStyle>
            <a:lvl1pPr marL="0" indent="0" algn="l">
              <a:buFont typeface="Arial" panose="020B0604020202020204" pitchFamily="34" charset="0"/>
              <a:buNone/>
              <a:defRPr sz="1800" baseline="0">
                <a:solidFill>
                  <a:schemeClr val="accent2"/>
                </a:solidFill>
              </a:defRPr>
            </a:lvl1pPr>
            <a:lvl5pPr>
              <a:defRPr/>
            </a:lvl5pPr>
          </a:lstStyle>
          <a:p>
            <a:pPr lvl="0"/>
            <a:r>
              <a:rPr lang="en-US" dirty="0"/>
              <a:t>Body text</a:t>
            </a:r>
          </a:p>
        </p:txBody>
      </p:sp>
      <p:pic>
        <p:nvPicPr>
          <p:cNvPr id="28" name="Picture 2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141360" y="562971"/>
            <a:ext cx="1429012" cy="293705"/>
          </a:xfrm>
          <a:prstGeom prst="rect">
            <a:avLst/>
          </a:prstGeom>
        </p:spPr>
      </p:pic>
      <p:sp>
        <p:nvSpPr>
          <p:cNvPr id="29" name="Text Placeholder 4"/>
          <p:cNvSpPr>
            <a:spLocks noGrp="1"/>
          </p:cNvSpPr>
          <p:nvPr>
            <p:ph type="body" sz="quarter" idx="14" hasCustomPrompt="1"/>
          </p:nvPr>
        </p:nvSpPr>
        <p:spPr>
          <a:xfrm>
            <a:off x="468503" y="356711"/>
            <a:ext cx="6380353" cy="229799"/>
          </a:xfrm>
        </p:spPr>
        <p:txBody>
          <a:bodyPr>
            <a:noAutofit/>
          </a:bodyPr>
          <a:lstStyle>
            <a:lvl1pPr marL="0" indent="0">
              <a:buNone/>
              <a:defRPr sz="1500" baseline="0">
                <a:solidFill>
                  <a:schemeClr val="accent2"/>
                </a:solidFill>
              </a:defRPr>
            </a:lvl1pPr>
          </a:lstStyle>
          <a:p>
            <a:pPr lvl="0"/>
            <a:r>
              <a:rPr lang="en-US" noProof="0" dirty="0"/>
              <a:t>Insert unit/course name here</a:t>
            </a:r>
          </a:p>
        </p:txBody>
      </p:sp>
      <p:sp>
        <p:nvSpPr>
          <p:cNvPr id="30" name="Text Placeholder 4"/>
          <p:cNvSpPr>
            <a:spLocks noGrp="1"/>
          </p:cNvSpPr>
          <p:nvPr>
            <p:ph type="body" sz="quarter" idx="15" hasCustomPrompt="1"/>
          </p:nvPr>
        </p:nvSpPr>
        <p:spPr>
          <a:xfrm>
            <a:off x="472608" y="650707"/>
            <a:ext cx="6376248" cy="205968"/>
          </a:xfrm>
        </p:spPr>
        <p:txBody>
          <a:bodyPr>
            <a:noAutofit/>
          </a:bodyPr>
          <a:lstStyle>
            <a:lvl1pPr marL="0" indent="0">
              <a:buNone/>
              <a:defRPr sz="1500" baseline="0">
                <a:solidFill>
                  <a:schemeClr val="accent2"/>
                </a:solidFill>
              </a:defRPr>
            </a:lvl1pPr>
          </a:lstStyle>
          <a:p>
            <a:pPr lvl="0"/>
            <a:r>
              <a:rPr lang="en-US" dirty="0"/>
              <a:t>XX Month 2018 Week XX</a:t>
            </a:r>
            <a:endParaRPr lang="en-AU" dirty="0"/>
          </a:p>
        </p:txBody>
      </p:sp>
      <p:cxnSp>
        <p:nvCxnSpPr>
          <p:cNvPr id="31" name="Straight Connector 30"/>
          <p:cNvCxnSpPr/>
          <p:nvPr userDrawn="1"/>
        </p:nvCxnSpPr>
        <p:spPr>
          <a:xfrm flipH="1">
            <a:off x="571500" y="953110"/>
            <a:ext cx="7998872"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32" name="Text Placeholder 20"/>
          <p:cNvSpPr>
            <a:spLocks noGrp="1"/>
          </p:cNvSpPr>
          <p:nvPr>
            <p:ph type="body" sz="quarter" idx="25" hasCustomPrompt="1"/>
          </p:nvPr>
        </p:nvSpPr>
        <p:spPr>
          <a:xfrm>
            <a:off x="4932218" y="3632009"/>
            <a:ext cx="3635967" cy="1061119"/>
          </a:xfrm>
        </p:spPr>
        <p:txBody>
          <a:bodyPr numCol="1">
            <a:noAutofit/>
          </a:bodyPr>
          <a:lstStyle>
            <a:lvl1pPr marL="0" indent="0">
              <a:buFont typeface="Arial" panose="020B0604020202020204" pitchFamily="34" charset="0"/>
              <a:buNone/>
              <a:defRPr sz="1800" baseline="0">
                <a:solidFill>
                  <a:schemeClr val="accent2"/>
                </a:solidFill>
              </a:defRPr>
            </a:lvl1pPr>
            <a:lvl5pPr>
              <a:defRPr/>
            </a:lvl5pPr>
          </a:lstStyle>
          <a:p>
            <a:pPr lvl="0"/>
            <a:r>
              <a:rPr lang="en-US" dirty="0"/>
              <a:t>Body text</a:t>
            </a:r>
          </a:p>
        </p:txBody>
      </p:sp>
    </p:spTree>
    <p:extLst>
      <p:ext uri="{BB962C8B-B14F-4D97-AF65-F5344CB8AC3E}">
        <p14:creationId xmlns:p14="http://schemas.microsoft.com/office/powerpoint/2010/main" val="20724992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Grey 8">
    <p:bg>
      <p:bgPr>
        <a:solidFill>
          <a:srgbClr val="F1F1F1"/>
        </a:solidFill>
        <a:effectLst/>
      </p:bgPr>
    </p:bg>
    <p:spTree>
      <p:nvGrpSpPr>
        <p:cNvPr id="1" name=""/>
        <p:cNvGrpSpPr/>
        <p:nvPr/>
      </p:nvGrpSpPr>
      <p:grpSpPr>
        <a:xfrm>
          <a:off x="0" y="0"/>
          <a:ext cx="0" cy="0"/>
          <a:chOff x="0" y="0"/>
          <a:chExt cx="0" cy="0"/>
        </a:xfrm>
      </p:grpSpPr>
      <p:sp>
        <p:nvSpPr>
          <p:cNvPr id="10" name="Picture Placeholder 3"/>
          <p:cNvSpPr>
            <a:spLocks noGrp="1"/>
          </p:cNvSpPr>
          <p:nvPr>
            <p:ph type="pic" sz="quarter" idx="26"/>
          </p:nvPr>
        </p:nvSpPr>
        <p:spPr>
          <a:xfrm>
            <a:off x="571499" y="1402597"/>
            <a:ext cx="7998873" cy="3294094"/>
          </a:xfrm>
        </p:spPr>
        <p:txBody>
          <a:bodyPr/>
          <a:lstStyle>
            <a:lvl1pPr marL="0" indent="0">
              <a:buNone/>
              <a:defRPr/>
            </a:lvl1pPr>
          </a:lstStyle>
          <a:p>
            <a:r>
              <a:rPr lang="en-US"/>
              <a:t>Click icon to add picture</a:t>
            </a:r>
            <a:endParaRPr lang="en-AU" dirty="0"/>
          </a:p>
        </p:txBody>
      </p:sp>
      <p:pic>
        <p:nvPicPr>
          <p:cNvPr id="11" name="Picture 10"/>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141360" y="562971"/>
            <a:ext cx="1429012" cy="293705"/>
          </a:xfrm>
          <a:prstGeom prst="rect">
            <a:avLst/>
          </a:prstGeom>
        </p:spPr>
      </p:pic>
      <p:sp>
        <p:nvSpPr>
          <p:cNvPr id="13" name="Text Placeholder 4"/>
          <p:cNvSpPr>
            <a:spLocks noGrp="1"/>
          </p:cNvSpPr>
          <p:nvPr>
            <p:ph type="body" sz="quarter" idx="14" hasCustomPrompt="1"/>
          </p:nvPr>
        </p:nvSpPr>
        <p:spPr>
          <a:xfrm>
            <a:off x="468503" y="356711"/>
            <a:ext cx="6380353" cy="229799"/>
          </a:xfrm>
        </p:spPr>
        <p:txBody>
          <a:bodyPr>
            <a:noAutofit/>
          </a:bodyPr>
          <a:lstStyle>
            <a:lvl1pPr marL="0" indent="0">
              <a:buNone/>
              <a:defRPr sz="1500" baseline="0">
                <a:solidFill>
                  <a:schemeClr val="accent2"/>
                </a:solidFill>
              </a:defRPr>
            </a:lvl1pPr>
          </a:lstStyle>
          <a:p>
            <a:pPr lvl="0"/>
            <a:r>
              <a:rPr lang="en-US" noProof="0" dirty="0"/>
              <a:t>Insert unit/course name here</a:t>
            </a:r>
          </a:p>
        </p:txBody>
      </p:sp>
      <p:sp>
        <p:nvSpPr>
          <p:cNvPr id="14" name="Text Placeholder 4"/>
          <p:cNvSpPr>
            <a:spLocks noGrp="1"/>
          </p:cNvSpPr>
          <p:nvPr>
            <p:ph type="body" sz="quarter" idx="15" hasCustomPrompt="1"/>
          </p:nvPr>
        </p:nvSpPr>
        <p:spPr>
          <a:xfrm>
            <a:off x="472608" y="650707"/>
            <a:ext cx="6376248" cy="205968"/>
          </a:xfrm>
        </p:spPr>
        <p:txBody>
          <a:bodyPr>
            <a:noAutofit/>
          </a:bodyPr>
          <a:lstStyle>
            <a:lvl1pPr marL="0" indent="0">
              <a:buNone/>
              <a:defRPr sz="1500" baseline="0">
                <a:solidFill>
                  <a:schemeClr val="accent2"/>
                </a:solidFill>
              </a:defRPr>
            </a:lvl1pPr>
          </a:lstStyle>
          <a:p>
            <a:pPr lvl="0"/>
            <a:r>
              <a:rPr lang="en-US" dirty="0"/>
              <a:t>XX Month 2018 Week XX</a:t>
            </a:r>
            <a:endParaRPr lang="en-AU" dirty="0"/>
          </a:p>
        </p:txBody>
      </p:sp>
      <p:cxnSp>
        <p:nvCxnSpPr>
          <p:cNvPr id="16" name="Straight Connector 15"/>
          <p:cNvCxnSpPr/>
          <p:nvPr userDrawn="1"/>
        </p:nvCxnSpPr>
        <p:spPr>
          <a:xfrm flipH="1">
            <a:off x="571500" y="953110"/>
            <a:ext cx="7998872"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2238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Grey 9">
    <p:bg>
      <p:bgPr>
        <a:solidFill>
          <a:srgbClr val="F1F1F1"/>
        </a:solidFill>
        <a:effectLst/>
      </p:bgPr>
    </p:bg>
    <p:spTree>
      <p:nvGrpSpPr>
        <p:cNvPr id="1" name=""/>
        <p:cNvGrpSpPr/>
        <p:nvPr/>
      </p:nvGrpSpPr>
      <p:grpSpPr>
        <a:xfrm>
          <a:off x="0" y="0"/>
          <a:ext cx="0" cy="0"/>
          <a:chOff x="0" y="0"/>
          <a:chExt cx="0" cy="0"/>
        </a:xfrm>
      </p:grpSpPr>
      <p:sp>
        <p:nvSpPr>
          <p:cNvPr id="12" name="Media Placeholder 11"/>
          <p:cNvSpPr>
            <a:spLocks noGrp="1"/>
          </p:cNvSpPr>
          <p:nvPr>
            <p:ph type="media" sz="quarter" idx="27" hasCustomPrompt="1"/>
          </p:nvPr>
        </p:nvSpPr>
        <p:spPr>
          <a:xfrm>
            <a:off x="1523536" y="1273921"/>
            <a:ext cx="6094800" cy="3429000"/>
          </a:xfrm>
        </p:spPr>
        <p:txBody>
          <a:bodyPr anchor="t"/>
          <a:lstStyle>
            <a:lvl1pPr marL="0" indent="0" algn="ctr">
              <a:buNone/>
              <a:defRPr/>
            </a:lvl1pPr>
          </a:lstStyle>
          <a:p>
            <a:r>
              <a:rPr lang="en-US"/>
              <a:t>Insert Media</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141360" y="562971"/>
            <a:ext cx="1429012" cy="293705"/>
          </a:xfrm>
          <a:prstGeom prst="rect">
            <a:avLst/>
          </a:prstGeom>
        </p:spPr>
      </p:pic>
      <p:sp>
        <p:nvSpPr>
          <p:cNvPr id="8" name="Text Placeholder 4"/>
          <p:cNvSpPr>
            <a:spLocks noGrp="1"/>
          </p:cNvSpPr>
          <p:nvPr>
            <p:ph type="body" sz="quarter" idx="14" hasCustomPrompt="1"/>
          </p:nvPr>
        </p:nvSpPr>
        <p:spPr>
          <a:xfrm>
            <a:off x="468503" y="356711"/>
            <a:ext cx="6380353" cy="229799"/>
          </a:xfrm>
        </p:spPr>
        <p:txBody>
          <a:bodyPr>
            <a:noAutofit/>
          </a:bodyPr>
          <a:lstStyle>
            <a:lvl1pPr marL="0" indent="0">
              <a:buNone/>
              <a:defRPr sz="1500" baseline="0">
                <a:solidFill>
                  <a:schemeClr val="accent2"/>
                </a:solidFill>
              </a:defRPr>
            </a:lvl1pPr>
          </a:lstStyle>
          <a:p>
            <a:pPr lvl="0"/>
            <a:r>
              <a:rPr lang="en-US" noProof="0" dirty="0"/>
              <a:t>Insert unit/course name here</a:t>
            </a:r>
          </a:p>
        </p:txBody>
      </p:sp>
      <p:sp>
        <p:nvSpPr>
          <p:cNvPr id="9" name="Text Placeholder 4"/>
          <p:cNvSpPr>
            <a:spLocks noGrp="1"/>
          </p:cNvSpPr>
          <p:nvPr>
            <p:ph type="body" sz="quarter" idx="15" hasCustomPrompt="1"/>
          </p:nvPr>
        </p:nvSpPr>
        <p:spPr>
          <a:xfrm>
            <a:off x="472608" y="650707"/>
            <a:ext cx="6376248" cy="205968"/>
          </a:xfrm>
        </p:spPr>
        <p:txBody>
          <a:bodyPr>
            <a:noAutofit/>
          </a:bodyPr>
          <a:lstStyle>
            <a:lvl1pPr marL="0" indent="0">
              <a:buNone/>
              <a:defRPr sz="1500" baseline="0">
                <a:solidFill>
                  <a:schemeClr val="accent2"/>
                </a:solidFill>
              </a:defRPr>
            </a:lvl1pPr>
          </a:lstStyle>
          <a:p>
            <a:pPr lvl="0"/>
            <a:r>
              <a:rPr lang="en-US" dirty="0"/>
              <a:t>XX Month 2018 Week XX</a:t>
            </a:r>
            <a:endParaRPr lang="en-AU" dirty="0"/>
          </a:p>
        </p:txBody>
      </p:sp>
      <p:cxnSp>
        <p:nvCxnSpPr>
          <p:cNvPr id="10" name="Straight Connector 9"/>
          <p:cNvCxnSpPr/>
          <p:nvPr userDrawn="1"/>
        </p:nvCxnSpPr>
        <p:spPr>
          <a:xfrm flipH="1">
            <a:off x="571500" y="953110"/>
            <a:ext cx="7998872"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40079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Grey 10">
    <p:bg>
      <p:bgPr>
        <a:solidFill>
          <a:srgbClr val="F1F1F1"/>
        </a:solidFill>
        <a:effectLst/>
      </p:bgPr>
    </p:bg>
    <p:spTree>
      <p:nvGrpSpPr>
        <p:cNvPr id="1" name=""/>
        <p:cNvGrpSpPr/>
        <p:nvPr/>
      </p:nvGrpSpPr>
      <p:grpSpPr>
        <a:xfrm>
          <a:off x="0" y="0"/>
          <a:ext cx="0" cy="0"/>
          <a:chOff x="0" y="0"/>
          <a:chExt cx="0" cy="0"/>
        </a:xfrm>
      </p:grpSpPr>
      <p:sp>
        <p:nvSpPr>
          <p:cNvPr id="6" name="Text Placeholder 4"/>
          <p:cNvSpPr>
            <a:spLocks noGrp="1"/>
          </p:cNvSpPr>
          <p:nvPr>
            <p:ph type="body" sz="quarter" idx="14" hasCustomPrompt="1"/>
          </p:nvPr>
        </p:nvSpPr>
        <p:spPr>
          <a:xfrm>
            <a:off x="468503" y="562971"/>
            <a:ext cx="6380353" cy="298237"/>
          </a:xfrm>
        </p:spPr>
        <p:txBody>
          <a:bodyPr>
            <a:noAutofit/>
          </a:bodyPr>
          <a:lstStyle>
            <a:lvl1pPr marL="0" indent="0">
              <a:buNone/>
              <a:defRPr sz="2000">
                <a:solidFill>
                  <a:schemeClr val="accent2"/>
                </a:solidFill>
              </a:defRPr>
            </a:lvl1pPr>
          </a:lstStyle>
          <a:p>
            <a:pPr lvl="0"/>
            <a:r>
              <a:rPr lang="en-US" dirty="0"/>
              <a:t>INSERT HEADER</a:t>
            </a:r>
            <a:endParaRPr lang="en-AU" dirty="0"/>
          </a:p>
        </p:txBody>
      </p:sp>
      <p:sp>
        <p:nvSpPr>
          <p:cNvPr id="7" name="Text Placeholder 12"/>
          <p:cNvSpPr>
            <a:spLocks noGrp="1"/>
          </p:cNvSpPr>
          <p:nvPr>
            <p:ph type="body" sz="quarter" idx="16" hasCustomPrompt="1"/>
          </p:nvPr>
        </p:nvSpPr>
        <p:spPr>
          <a:xfrm>
            <a:off x="477838" y="1394759"/>
            <a:ext cx="8092533" cy="395115"/>
          </a:xfrm>
        </p:spPr>
        <p:txBody>
          <a:bodyPr>
            <a:noAutofit/>
          </a:bodyPr>
          <a:lstStyle>
            <a:lvl1pPr marL="0" indent="0">
              <a:lnSpc>
                <a:spcPct val="70000"/>
              </a:lnSpc>
              <a:buNone/>
              <a:defRPr sz="3200" b="1" cap="all" baseline="0">
                <a:solidFill>
                  <a:schemeClr val="accent1"/>
                </a:solidFill>
                <a:latin typeface="+mj-lt"/>
              </a:defRPr>
            </a:lvl1pPr>
            <a:lvl5pPr>
              <a:defRPr/>
            </a:lvl5pPr>
          </a:lstStyle>
          <a:p>
            <a:pPr lvl="0"/>
            <a:r>
              <a:rPr lang="en-US" dirty="0"/>
              <a:t>Heading 1</a:t>
            </a:r>
          </a:p>
        </p:txBody>
      </p:sp>
      <p:sp>
        <p:nvSpPr>
          <p:cNvPr id="8" name="Text Placeholder 12"/>
          <p:cNvSpPr>
            <a:spLocks noGrp="1"/>
          </p:cNvSpPr>
          <p:nvPr>
            <p:ph type="body" sz="quarter" idx="17" hasCustomPrompt="1"/>
          </p:nvPr>
        </p:nvSpPr>
        <p:spPr>
          <a:xfrm>
            <a:off x="477839" y="1998811"/>
            <a:ext cx="3767707" cy="249835"/>
          </a:xfrm>
        </p:spPr>
        <p:txBody>
          <a:bodyPr numCol="1">
            <a:noAutofit/>
          </a:bodyPr>
          <a:lstStyle>
            <a:lvl1pPr marL="0" indent="0">
              <a:lnSpc>
                <a:spcPct val="70000"/>
              </a:lnSpc>
              <a:buNone/>
              <a:defRPr sz="2400" b="1" cap="none" baseline="0">
                <a:solidFill>
                  <a:schemeClr val="accent1"/>
                </a:solidFill>
                <a:latin typeface="+mj-lt"/>
              </a:defRPr>
            </a:lvl1pPr>
            <a:lvl5pPr>
              <a:defRPr/>
            </a:lvl5pPr>
          </a:lstStyle>
          <a:p>
            <a:pPr lvl="0"/>
            <a:r>
              <a:rPr lang="en-US" dirty="0"/>
              <a:t>Heading 2</a:t>
            </a:r>
          </a:p>
        </p:txBody>
      </p:sp>
      <p:sp>
        <p:nvSpPr>
          <p:cNvPr id="9" name="Text Placeholder 20"/>
          <p:cNvSpPr>
            <a:spLocks noGrp="1"/>
          </p:cNvSpPr>
          <p:nvPr>
            <p:ph type="body" sz="quarter" idx="18" hasCustomPrompt="1"/>
          </p:nvPr>
        </p:nvSpPr>
        <p:spPr>
          <a:xfrm>
            <a:off x="477839" y="2386291"/>
            <a:ext cx="3768725" cy="2310400"/>
          </a:xfrm>
        </p:spPr>
        <p:txBody>
          <a:bodyPr numCol="1">
            <a:normAutofit/>
          </a:bodyPr>
          <a:lstStyle>
            <a:lvl1pPr marL="171450" marR="0" indent="-17145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tab pos="180000" algn="l"/>
                <a:tab pos="360000" algn="l"/>
                <a:tab pos="540000" algn="l"/>
                <a:tab pos="720000" algn="l"/>
              </a:tabLst>
              <a:defRPr sz="1800" baseline="0">
                <a:solidFill>
                  <a:schemeClr val="accent2"/>
                </a:solidFill>
                <a:latin typeface="+mn-lt"/>
              </a:defRPr>
            </a:lvl1pPr>
            <a:lvl2pPr>
              <a:tabLst>
                <a:tab pos="180000" algn="l"/>
                <a:tab pos="360000" algn="l"/>
                <a:tab pos="540000" algn="l"/>
                <a:tab pos="720000" algn="l"/>
              </a:tabLst>
              <a:defRPr sz="1800"/>
            </a:lvl2pPr>
            <a:lvl3pPr>
              <a:tabLst>
                <a:tab pos="180000" algn="l"/>
                <a:tab pos="360000" algn="l"/>
                <a:tab pos="540000" algn="l"/>
                <a:tab pos="720000" algn="l"/>
              </a:tabLst>
              <a:defRPr sz="1800"/>
            </a:lvl3pPr>
            <a:lvl4pPr>
              <a:tabLst>
                <a:tab pos="180000" algn="l"/>
                <a:tab pos="360000" algn="l"/>
                <a:tab pos="540000" algn="l"/>
                <a:tab pos="720000" algn="l"/>
              </a:tabLst>
              <a:defRPr sz="1800"/>
            </a:lvl4pPr>
            <a:lvl5pPr>
              <a:defRPr/>
            </a:lvl5pPr>
          </a:lstStyle>
          <a:p>
            <a:pPr lvl="0"/>
            <a:r>
              <a:rPr lang="en-US" dirty="0"/>
              <a:t>Bullet point</a:t>
            </a:r>
          </a:p>
          <a:p>
            <a:pPr lvl="1"/>
            <a:r>
              <a:rPr lang="en-US" dirty="0"/>
              <a:t>Bullet point</a:t>
            </a:r>
          </a:p>
          <a:p>
            <a:pPr lvl="2"/>
            <a:r>
              <a:rPr lang="en-US" dirty="0"/>
              <a:t>Bullet point</a:t>
            </a:r>
          </a:p>
          <a:p>
            <a:pPr lvl="3"/>
            <a:r>
              <a:rPr lang="en-US" dirty="0"/>
              <a:t>Bullet point</a:t>
            </a:r>
          </a:p>
        </p:txBody>
      </p:sp>
      <p:sp>
        <p:nvSpPr>
          <p:cNvPr id="10" name="Text Placeholder 12"/>
          <p:cNvSpPr>
            <a:spLocks noGrp="1"/>
          </p:cNvSpPr>
          <p:nvPr>
            <p:ph type="body" sz="quarter" idx="22" hasCustomPrompt="1"/>
          </p:nvPr>
        </p:nvSpPr>
        <p:spPr>
          <a:xfrm>
            <a:off x="4567126" y="1999419"/>
            <a:ext cx="4002164" cy="249227"/>
          </a:xfrm>
        </p:spPr>
        <p:txBody>
          <a:bodyPr numCol="1">
            <a:noAutofit/>
          </a:bodyPr>
          <a:lstStyle>
            <a:lvl1pPr marL="0" indent="0">
              <a:lnSpc>
                <a:spcPct val="70000"/>
              </a:lnSpc>
              <a:buNone/>
              <a:defRPr sz="2400" b="1" cap="none" baseline="0">
                <a:solidFill>
                  <a:schemeClr val="accent1"/>
                </a:solidFill>
                <a:latin typeface="+mj-lt"/>
              </a:defRPr>
            </a:lvl1pPr>
            <a:lvl5pPr>
              <a:defRPr/>
            </a:lvl5pPr>
          </a:lstStyle>
          <a:p>
            <a:pPr lvl="0"/>
            <a:r>
              <a:rPr lang="en-US" dirty="0"/>
              <a:t>Heading 2</a:t>
            </a:r>
          </a:p>
        </p:txBody>
      </p:sp>
      <p:sp>
        <p:nvSpPr>
          <p:cNvPr id="11" name="Text Placeholder 20"/>
          <p:cNvSpPr>
            <a:spLocks noGrp="1"/>
          </p:cNvSpPr>
          <p:nvPr>
            <p:ph type="body" sz="quarter" idx="23" hasCustomPrompt="1"/>
          </p:nvPr>
        </p:nvSpPr>
        <p:spPr>
          <a:xfrm>
            <a:off x="4567126" y="2386291"/>
            <a:ext cx="4003245" cy="2310400"/>
          </a:xfrm>
        </p:spPr>
        <p:txBody>
          <a:bodyPr numCol="1">
            <a:noAutofit/>
          </a:bodyPr>
          <a:lstStyle>
            <a:lvl1pPr marL="171450" indent="-171450">
              <a:buFont typeface="Arial" panose="020B0604020202020204" pitchFamily="34" charset="0"/>
              <a:buChar char="•"/>
              <a:defRPr sz="1800" baseline="0">
                <a:solidFill>
                  <a:schemeClr val="accent2"/>
                </a:solidFill>
              </a:defRPr>
            </a:lvl1pPr>
            <a:lvl2pPr>
              <a:defRPr sz="1800"/>
            </a:lvl2pPr>
            <a:lvl3pPr>
              <a:defRPr sz="1800"/>
            </a:lvl3pPr>
            <a:lvl4pPr>
              <a:defRPr sz="1800"/>
            </a:lvl4pPr>
            <a:lvl5pPr>
              <a:defRPr/>
            </a:lvl5pPr>
          </a:lstStyle>
          <a:p>
            <a:pPr lvl="0"/>
            <a:r>
              <a:rPr lang="en-US" dirty="0"/>
              <a:t>Bullet point</a:t>
            </a:r>
          </a:p>
          <a:p>
            <a:pPr lvl="1"/>
            <a:r>
              <a:rPr lang="en-US" dirty="0"/>
              <a:t>Bullet point</a:t>
            </a:r>
          </a:p>
          <a:p>
            <a:pPr lvl="2"/>
            <a:r>
              <a:rPr lang="en-US" dirty="0"/>
              <a:t>Bullet point</a:t>
            </a:r>
          </a:p>
          <a:p>
            <a:pPr lvl="3"/>
            <a:r>
              <a:rPr lang="en-US" dirty="0"/>
              <a:t>Bullet point</a:t>
            </a:r>
          </a:p>
        </p:txBody>
      </p:sp>
      <p:pic>
        <p:nvPicPr>
          <p:cNvPr id="12" name="Picture 1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141360" y="562971"/>
            <a:ext cx="1429012" cy="293705"/>
          </a:xfrm>
          <a:prstGeom prst="rect">
            <a:avLst/>
          </a:prstGeom>
        </p:spPr>
      </p:pic>
      <p:cxnSp>
        <p:nvCxnSpPr>
          <p:cNvPr id="13" name="Straight Connector 12"/>
          <p:cNvCxnSpPr/>
          <p:nvPr userDrawn="1"/>
        </p:nvCxnSpPr>
        <p:spPr>
          <a:xfrm flipH="1">
            <a:off x="571500" y="953110"/>
            <a:ext cx="7998872"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4192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ue 1">
    <p:bg>
      <p:bgPr>
        <a:solidFill>
          <a:srgbClr val="DEF3F7"/>
        </a:solidFill>
        <a:effectLst/>
      </p:bgPr>
    </p:bg>
    <p:spTree>
      <p:nvGrpSpPr>
        <p:cNvPr id="1" name=""/>
        <p:cNvGrpSpPr/>
        <p:nvPr/>
      </p:nvGrpSpPr>
      <p:grpSpPr>
        <a:xfrm>
          <a:off x="0" y="0"/>
          <a:ext cx="0" cy="0"/>
          <a:chOff x="0" y="0"/>
          <a:chExt cx="0" cy="0"/>
        </a:xfrm>
      </p:grpSpPr>
      <p:sp>
        <p:nvSpPr>
          <p:cNvPr id="18" name="Text Placeholder 20"/>
          <p:cNvSpPr>
            <a:spLocks noGrp="1"/>
          </p:cNvSpPr>
          <p:nvPr>
            <p:ph type="body" sz="quarter" idx="22" hasCustomPrompt="1"/>
          </p:nvPr>
        </p:nvSpPr>
        <p:spPr>
          <a:xfrm>
            <a:off x="468503" y="3823856"/>
            <a:ext cx="8089895" cy="872201"/>
          </a:xfrm>
        </p:spPr>
        <p:txBody>
          <a:bodyPr numCol="1">
            <a:normAutofit/>
          </a:bodyPr>
          <a:lstStyle>
            <a:lvl1pPr marL="171450" marR="0" indent="-17145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tab pos="180000" algn="l"/>
                <a:tab pos="360000" algn="l"/>
                <a:tab pos="540000" algn="l"/>
                <a:tab pos="720000" algn="l"/>
              </a:tabLst>
              <a:defRPr sz="1800" baseline="0">
                <a:solidFill>
                  <a:schemeClr val="accent2"/>
                </a:solidFill>
                <a:latin typeface="+mn-lt"/>
              </a:defRPr>
            </a:lvl1pPr>
            <a:lvl2pPr>
              <a:tabLst>
                <a:tab pos="180000" algn="l"/>
                <a:tab pos="360000" algn="l"/>
                <a:tab pos="540000" algn="l"/>
                <a:tab pos="720000" algn="l"/>
              </a:tabLst>
              <a:defRPr sz="1800"/>
            </a:lvl2pPr>
            <a:lvl3pPr>
              <a:tabLst>
                <a:tab pos="180000" algn="l"/>
                <a:tab pos="360000" algn="l"/>
                <a:tab pos="540000" algn="l"/>
                <a:tab pos="720000" algn="l"/>
              </a:tabLst>
              <a:defRPr sz="1800"/>
            </a:lvl3pPr>
            <a:lvl4pPr>
              <a:tabLst>
                <a:tab pos="180000" algn="l"/>
                <a:tab pos="360000" algn="l"/>
                <a:tab pos="540000" algn="l"/>
                <a:tab pos="720000" algn="l"/>
              </a:tabLst>
              <a:defRPr sz="1800"/>
            </a:lvl4pPr>
            <a:lvl5pPr>
              <a:defRPr/>
            </a:lvl5pPr>
          </a:lstStyle>
          <a:p>
            <a:pPr lvl="0"/>
            <a:r>
              <a:rPr lang="en-US" dirty="0"/>
              <a:t>Bullet point</a:t>
            </a:r>
          </a:p>
          <a:p>
            <a:pPr lvl="1"/>
            <a:r>
              <a:rPr lang="en-US" dirty="0"/>
              <a:t>Bullet point</a:t>
            </a:r>
          </a:p>
        </p:txBody>
      </p:sp>
      <p:sp>
        <p:nvSpPr>
          <p:cNvPr id="19" name="Text Placeholder 20"/>
          <p:cNvSpPr>
            <a:spLocks noGrp="1"/>
          </p:cNvSpPr>
          <p:nvPr>
            <p:ph type="body" sz="quarter" idx="18" hasCustomPrompt="1"/>
          </p:nvPr>
        </p:nvSpPr>
        <p:spPr>
          <a:xfrm>
            <a:off x="468503" y="2364159"/>
            <a:ext cx="8089895" cy="1007883"/>
          </a:xfrm>
        </p:spPr>
        <p:txBody>
          <a:bodyPr numCol="1">
            <a:normAutofit/>
          </a:bodyPr>
          <a:lstStyle>
            <a:lvl1pPr marL="171450" marR="0" indent="-17145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tab pos="180000" algn="l"/>
                <a:tab pos="360000" algn="l"/>
                <a:tab pos="540000" algn="l"/>
                <a:tab pos="720000" algn="l"/>
              </a:tabLst>
              <a:defRPr sz="1800" baseline="0">
                <a:solidFill>
                  <a:schemeClr val="accent2"/>
                </a:solidFill>
                <a:latin typeface="+mn-lt"/>
              </a:defRPr>
            </a:lvl1pPr>
            <a:lvl2pPr>
              <a:tabLst>
                <a:tab pos="180000" algn="l"/>
                <a:tab pos="360000" algn="l"/>
                <a:tab pos="540000" algn="l"/>
                <a:tab pos="720000" algn="l"/>
              </a:tabLst>
              <a:defRPr sz="1800"/>
            </a:lvl2pPr>
            <a:lvl3pPr>
              <a:tabLst>
                <a:tab pos="180000" algn="l"/>
                <a:tab pos="360000" algn="l"/>
                <a:tab pos="540000" algn="l"/>
                <a:tab pos="720000" algn="l"/>
              </a:tabLst>
              <a:defRPr sz="1800"/>
            </a:lvl3pPr>
            <a:lvl4pPr>
              <a:tabLst>
                <a:tab pos="180000" algn="l"/>
                <a:tab pos="360000" algn="l"/>
                <a:tab pos="540000" algn="l"/>
                <a:tab pos="720000" algn="l"/>
              </a:tabLst>
              <a:defRPr sz="1800"/>
            </a:lvl4pPr>
            <a:lvl5pPr>
              <a:defRPr/>
            </a:lvl5pPr>
          </a:lstStyle>
          <a:p>
            <a:pPr lvl="0"/>
            <a:r>
              <a:rPr lang="en-US" dirty="0"/>
              <a:t>Bullet point</a:t>
            </a:r>
          </a:p>
          <a:p>
            <a:pPr lvl="1"/>
            <a:r>
              <a:rPr lang="en-US" dirty="0"/>
              <a:t>Bullet point</a:t>
            </a:r>
          </a:p>
          <a:p>
            <a:pPr lvl="2"/>
            <a:r>
              <a:rPr lang="en-US" dirty="0"/>
              <a:t>Bullet point</a:t>
            </a:r>
          </a:p>
          <a:p>
            <a:pPr lvl="2"/>
            <a:endParaRPr lang="en-US" dirty="0"/>
          </a:p>
        </p:txBody>
      </p:sp>
      <p:sp>
        <p:nvSpPr>
          <p:cNvPr id="20" name="Text Placeholder 12"/>
          <p:cNvSpPr>
            <a:spLocks noGrp="1"/>
          </p:cNvSpPr>
          <p:nvPr>
            <p:ph type="body" sz="quarter" idx="16" hasCustomPrompt="1"/>
          </p:nvPr>
        </p:nvSpPr>
        <p:spPr>
          <a:xfrm>
            <a:off x="477838" y="1419646"/>
            <a:ext cx="8103751" cy="381544"/>
          </a:xfrm>
        </p:spPr>
        <p:txBody>
          <a:bodyPr>
            <a:noAutofit/>
          </a:bodyPr>
          <a:lstStyle>
            <a:lvl1pPr marL="0" indent="0">
              <a:lnSpc>
                <a:spcPct val="70000"/>
              </a:lnSpc>
              <a:buNone/>
              <a:defRPr sz="3200" b="1" cap="all" baseline="0">
                <a:solidFill>
                  <a:schemeClr val="accent1"/>
                </a:solidFill>
                <a:latin typeface="+mj-lt"/>
              </a:defRPr>
            </a:lvl1pPr>
            <a:lvl5pPr>
              <a:defRPr/>
            </a:lvl5pPr>
          </a:lstStyle>
          <a:p>
            <a:pPr lvl="0"/>
            <a:r>
              <a:rPr lang="en-US" dirty="0"/>
              <a:t>Heading 1</a:t>
            </a:r>
          </a:p>
        </p:txBody>
      </p:sp>
      <p:sp>
        <p:nvSpPr>
          <p:cNvPr id="22" name="Text Placeholder 12"/>
          <p:cNvSpPr>
            <a:spLocks noGrp="1"/>
          </p:cNvSpPr>
          <p:nvPr>
            <p:ph type="body" sz="quarter" idx="17" hasCustomPrompt="1"/>
          </p:nvPr>
        </p:nvSpPr>
        <p:spPr>
          <a:xfrm>
            <a:off x="477838" y="1986867"/>
            <a:ext cx="8103751" cy="266137"/>
          </a:xfrm>
        </p:spPr>
        <p:txBody>
          <a:bodyPr>
            <a:noAutofit/>
          </a:bodyPr>
          <a:lstStyle>
            <a:lvl1pPr marL="0" indent="0">
              <a:lnSpc>
                <a:spcPct val="70000"/>
              </a:lnSpc>
              <a:buNone/>
              <a:defRPr sz="2400" b="1" cap="none" baseline="0">
                <a:solidFill>
                  <a:schemeClr val="accent1"/>
                </a:solidFill>
                <a:latin typeface="+mj-lt"/>
              </a:defRPr>
            </a:lvl1pPr>
            <a:lvl5pPr>
              <a:defRPr/>
            </a:lvl5pPr>
          </a:lstStyle>
          <a:p>
            <a:pPr lvl="0"/>
            <a:r>
              <a:rPr lang="en-US" dirty="0"/>
              <a:t>Heading 2</a:t>
            </a:r>
          </a:p>
        </p:txBody>
      </p:sp>
      <p:sp>
        <p:nvSpPr>
          <p:cNvPr id="26" name="Text Placeholder 12"/>
          <p:cNvSpPr>
            <a:spLocks noGrp="1"/>
          </p:cNvSpPr>
          <p:nvPr>
            <p:ph type="body" sz="quarter" idx="20" hasCustomPrompt="1"/>
          </p:nvPr>
        </p:nvSpPr>
        <p:spPr>
          <a:xfrm>
            <a:off x="477838" y="3495393"/>
            <a:ext cx="8103751" cy="217625"/>
          </a:xfrm>
        </p:spPr>
        <p:txBody>
          <a:bodyPr>
            <a:noAutofit/>
          </a:bodyPr>
          <a:lstStyle>
            <a:lvl1pPr marL="0" indent="0">
              <a:lnSpc>
                <a:spcPct val="70000"/>
              </a:lnSpc>
              <a:buNone/>
              <a:defRPr sz="2000" b="1" cap="none" baseline="0">
                <a:solidFill>
                  <a:schemeClr val="accent1"/>
                </a:solidFill>
                <a:latin typeface="+mj-lt"/>
              </a:defRPr>
            </a:lvl1pPr>
            <a:lvl5pPr>
              <a:defRPr/>
            </a:lvl5pPr>
          </a:lstStyle>
          <a:p>
            <a:pPr lvl="0"/>
            <a:r>
              <a:rPr lang="en-US" dirty="0"/>
              <a:t>Heading 3</a:t>
            </a:r>
          </a:p>
        </p:txBody>
      </p:sp>
      <p:pic>
        <p:nvPicPr>
          <p:cNvPr id="27" name="Picture 2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141360" y="562971"/>
            <a:ext cx="1429012" cy="293705"/>
          </a:xfrm>
          <a:prstGeom prst="rect">
            <a:avLst/>
          </a:prstGeom>
        </p:spPr>
      </p:pic>
      <p:sp>
        <p:nvSpPr>
          <p:cNvPr id="28" name="Text Placeholder 4"/>
          <p:cNvSpPr>
            <a:spLocks noGrp="1"/>
          </p:cNvSpPr>
          <p:nvPr>
            <p:ph type="body" sz="quarter" idx="14" hasCustomPrompt="1"/>
          </p:nvPr>
        </p:nvSpPr>
        <p:spPr>
          <a:xfrm>
            <a:off x="468503" y="356711"/>
            <a:ext cx="6380353" cy="229799"/>
          </a:xfrm>
        </p:spPr>
        <p:txBody>
          <a:bodyPr>
            <a:noAutofit/>
          </a:bodyPr>
          <a:lstStyle>
            <a:lvl1pPr marL="0" indent="0">
              <a:buNone/>
              <a:defRPr sz="1500" baseline="0">
                <a:solidFill>
                  <a:schemeClr val="accent2"/>
                </a:solidFill>
              </a:defRPr>
            </a:lvl1pPr>
          </a:lstStyle>
          <a:p>
            <a:pPr lvl="0"/>
            <a:r>
              <a:rPr lang="en-US" noProof="0" dirty="0"/>
              <a:t>Insert unit/course name here</a:t>
            </a:r>
          </a:p>
        </p:txBody>
      </p:sp>
      <p:sp>
        <p:nvSpPr>
          <p:cNvPr id="29" name="Text Placeholder 4"/>
          <p:cNvSpPr>
            <a:spLocks noGrp="1"/>
          </p:cNvSpPr>
          <p:nvPr>
            <p:ph type="body" sz="quarter" idx="15" hasCustomPrompt="1"/>
          </p:nvPr>
        </p:nvSpPr>
        <p:spPr>
          <a:xfrm>
            <a:off x="472608" y="650707"/>
            <a:ext cx="6376248" cy="205968"/>
          </a:xfrm>
        </p:spPr>
        <p:txBody>
          <a:bodyPr>
            <a:noAutofit/>
          </a:bodyPr>
          <a:lstStyle>
            <a:lvl1pPr marL="0" indent="0">
              <a:buNone/>
              <a:defRPr sz="1500" baseline="0">
                <a:solidFill>
                  <a:schemeClr val="accent2"/>
                </a:solidFill>
              </a:defRPr>
            </a:lvl1pPr>
          </a:lstStyle>
          <a:p>
            <a:pPr lvl="0"/>
            <a:r>
              <a:rPr lang="en-US" noProof="0" dirty="0"/>
              <a:t>XX Month 2018 Week XX</a:t>
            </a:r>
          </a:p>
        </p:txBody>
      </p:sp>
      <p:cxnSp>
        <p:nvCxnSpPr>
          <p:cNvPr id="30" name="Straight Connector 29"/>
          <p:cNvCxnSpPr/>
          <p:nvPr userDrawn="1"/>
        </p:nvCxnSpPr>
        <p:spPr>
          <a:xfrm flipH="1">
            <a:off x="571500" y="953110"/>
            <a:ext cx="7998872"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79775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ue 2">
    <p:bg>
      <p:bgPr>
        <a:solidFill>
          <a:srgbClr val="DEF3F7"/>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141360" y="562971"/>
            <a:ext cx="1429012" cy="293705"/>
          </a:xfrm>
          <a:prstGeom prst="rect">
            <a:avLst/>
          </a:prstGeom>
        </p:spPr>
      </p:pic>
      <p:sp>
        <p:nvSpPr>
          <p:cNvPr id="7" name="Text Placeholder 4"/>
          <p:cNvSpPr>
            <a:spLocks noGrp="1"/>
          </p:cNvSpPr>
          <p:nvPr>
            <p:ph type="body" sz="quarter" idx="14" hasCustomPrompt="1"/>
          </p:nvPr>
        </p:nvSpPr>
        <p:spPr>
          <a:xfrm>
            <a:off x="468503" y="356711"/>
            <a:ext cx="6380353" cy="229799"/>
          </a:xfrm>
        </p:spPr>
        <p:txBody>
          <a:bodyPr>
            <a:noAutofit/>
          </a:bodyPr>
          <a:lstStyle>
            <a:lvl1pPr marL="0" indent="0">
              <a:buNone/>
              <a:defRPr sz="1500" baseline="0">
                <a:solidFill>
                  <a:schemeClr val="accent2"/>
                </a:solidFill>
              </a:defRPr>
            </a:lvl1pPr>
          </a:lstStyle>
          <a:p>
            <a:pPr lvl="0"/>
            <a:r>
              <a:rPr lang="en-US" noProof="0" dirty="0"/>
              <a:t>Insert unit/course name here</a:t>
            </a:r>
          </a:p>
        </p:txBody>
      </p:sp>
      <p:sp>
        <p:nvSpPr>
          <p:cNvPr id="8" name="Text Placeholder 4"/>
          <p:cNvSpPr>
            <a:spLocks noGrp="1"/>
          </p:cNvSpPr>
          <p:nvPr>
            <p:ph type="body" sz="quarter" idx="15" hasCustomPrompt="1"/>
          </p:nvPr>
        </p:nvSpPr>
        <p:spPr>
          <a:xfrm>
            <a:off x="472608" y="650707"/>
            <a:ext cx="6376248" cy="205968"/>
          </a:xfrm>
        </p:spPr>
        <p:txBody>
          <a:bodyPr>
            <a:noAutofit/>
          </a:bodyPr>
          <a:lstStyle>
            <a:lvl1pPr marL="0" indent="0">
              <a:buNone/>
              <a:defRPr sz="1500" baseline="0">
                <a:solidFill>
                  <a:schemeClr val="accent2"/>
                </a:solidFill>
              </a:defRPr>
            </a:lvl1pPr>
          </a:lstStyle>
          <a:p>
            <a:pPr lvl="0"/>
            <a:r>
              <a:rPr lang="en-US" dirty="0"/>
              <a:t>XX Month 2018 Week XX</a:t>
            </a:r>
            <a:endParaRPr lang="en-AU" dirty="0"/>
          </a:p>
        </p:txBody>
      </p:sp>
      <p:cxnSp>
        <p:nvCxnSpPr>
          <p:cNvPr id="9" name="Straight Connector 8"/>
          <p:cNvCxnSpPr/>
          <p:nvPr userDrawn="1"/>
        </p:nvCxnSpPr>
        <p:spPr>
          <a:xfrm flipH="1">
            <a:off x="571500" y="953110"/>
            <a:ext cx="7998872"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10" name="Text Placeholder 20"/>
          <p:cNvSpPr>
            <a:spLocks noGrp="1"/>
          </p:cNvSpPr>
          <p:nvPr>
            <p:ph type="body" sz="quarter" idx="18" hasCustomPrompt="1"/>
          </p:nvPr>
        </p:nvSpPr>
        <p:spPr>
          <a:xfrm>
            <a:off x="477839" y="2372435"/>
            <a:ext cx="8103750" cy="1451419"/>
          </a:xfrm>
        </p:spPr>
        <p:txBody>
          <a:bodyPr numCol="1">
            <a:normAutofit/>
          </a:bodyPr>
          <a:lstStyle>
            <a:lvl1pPr marL="171450" marR="0" indent="-17145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tab pos="180000" algn="l"/>
                <a:tab pos="360000" algn="l"/>
                <a:tab pos="540000" algn="l"/>
                <a:tab pos="720000" algn="l"/>
              </a:tabLst>
              <a:defRPr sz="1800" baseline="0">
                <a:solidFill>
                  <a:schemeClr val="accent2"/>
                </a:solidFill>
                <a:latin typeface="+mn-lt"/>
              </a:defRPr>
            </a:lvl1pPr>
            <a:lvl2pPr>
              <a:tabLst>
                <a:tab pos="180000" algn="l"/>
                <a:tab pos="360000" algn="l"/>
                <a:tab pos="540000" algn="l"/>
                <a:tab pos="720000" algn="l"/>
              </a:tabLst>
              <a:defRPr sz="1800"/>
            </a:lvl2pPr>
            <a:lvl3pPr>
              <a:tabLst>
                <a:tab pos="180000" algn="l"/>
                <a:tab pos="360000" algn="l"/>
                <a:tab pos="540000" algn="l"/>
                <a:tab pos="720000" algn="l"/>
              </a:tabLst>
              <a:defRPr sz="1800"/>
            </a:lvl3pPr>
            <a:lvl4pPr>
              <a:tabLst>
                <a:tab pos="180000" algn="l"/>
                <a:tab pos="360000" algn="l"/>
                <a:tab pos="540000" algn="l"/>
                <a:tab pos="720000" algn="l"/>
              </a:tabLst>
              <a:defRPr sz="1800"/>
            </a:lvl4pPr>
            <a:lvl5pPr>
              <a:defRPr/>
            </a:lvl5pPr>
          </a:lstStyle>
          <a:p>
            <a:pPr lvl="0"/>
            <a:r>
              <a:rPr lang="en-US" dirty="0"/>
              <a:t>Bullet point</a:t>
            </a:r>
          </a:p>
          <a:p>
            <a:pPr lvl="1"/>
            <a:r>
              <a:rPr lang="en-US" dirty="0"/>
              <a:t>Bullet point</a:t>
            </a:r>
          </a:p>
          <a:p>
            <a:pPr lvl="2"/>
            <a:r>
              <a:rPr lang="en-US" dirty="0"/>
              <a:t>Bullet point</a:t>
            </a:r>
          </a:p>
          <a:p>
            <a:pPr lvl="3"/>
            <a:r>
              <a:rPr lang="en-US" dirty="0"/>
              <a:t>Bullet point</a:t>
            </a:r>
          </a:p>
        </p:txBody>
      </p:sp>
      <p:sp>
        <p:nvSpPr>
          <p:cNvPr id="11" name="Text Placeholder 22"/>
          <p:cNvSpPr>
            <a:spLocks noGrp="1"/>
          </p:cNvSpPr>
          <p:nvPr>
            <p:ph type="body" sz="quarter" idx="19" hasCustomPrompt="1"/>
          </p:nvPr>
        </p:nvSpPr>
        <p:spPr>
          <a:xfrm>
            <a:off x="468503" y="3936878"/>
            <a:ext cx="8113086" cy="734364"/>
          </a:xfrm>
        </p:spPr>
        <p:txBody>
          <a:bodyPr>
            <a:noAutofit/>
          </a:bodyP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sz="1800" b="1" i="1">
                <a:solidFill>
                  <a:schemeClr val="accent1"/>
                </a:solidFill>
                <a:latin typeface="Georgia" panose="02040502050405020303" pitchFamily="18" charset="0"/>
              </a:defRPr>
            </a:lvl1pPr>
            <a:lvl2pPr marL="45720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a:lvl2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a:pPr>
            <a:r>
              <a:rPr lang="en-US" dirty="0"/>
              <a:t>“Quote/Highlight text goes here”</a:t>
            </a:r>
          </a:p>
        </p:txBody>
      </p:sp>
      <p:sp>
        <p:nvSpPr>
          <p:cNvPr id="12" name="Text Placeholder 12"/>
          <p:cNvSpPr>
            <a:spLocks noGrp="1"/>
          </p:cNvSpPr>
          <p:nvPr>
            <p:ph type="body" sz="quarter" idx="16" hasCustomPrompt="1"/>
          </p:nvPr>
        </p:nvSpPr>
        <p:spPr>
          <a:xfrm>
            <a:off x="477838" y="1405791"/>
            <a:ext cx="8103751" cy="381544"/>
          </a:xfrm>
        </p:spPr>
        <p:txBody>
          <a:bodyPr>
            <a:noAutofit/>
          </a:bodyPr>
          <a:lstStyle>
            <a:lvl1pPr marL="0" indent="0">
              <a:lnSpc>
                <a:spcPct val="70000"/>
              </a:lnSpc>
              <a:buNone/>
              <a:defRPr sz="3200" b="1" cap="all" baseline="0">
                <a:solidFill>
                  <a:schemeClr val="accent1"/>
                </a:solidFill>
                <a:latin typeface="+mj-lt"/>
              </a:defRPr>
            </a:lvl1pPr>
            <a:lvl5pPr>
              <a:defRPr/>
            </a:lvl5pPr>
          </a:lstStyle>
          <a:p>
            <a:pPr lvl="0"/>
            <a:r>
              <a:rPr lang="en-US" dirty="0"/>
              <a:t>Heading 1</a:t>
            </a:r>
          </a:p>
        </p:txBody>
      </p:sp>
      <p:sp>
        <p:nvSpPr>
          <p:cNvPr id="13" name="Text Placeholder 12"/>
          <p:cNvSpPr>
            <a:spLocks noGrp="1"/>
          </p:cNvSpPr>
          <p:nvPr>
            <p:ph type="body" sz="quarter" idx="17" hasCustomPrompt="1"/>
          </p:nvPr>
        </p:nvSpPr>
        <p:spPr>
          <a:xfrm>
            <a:off x="477838" y="1986867"/>
            <a:ext cx="8103751" cy="266137"/>
          </a:xfrm>
        </p:spPr>
        <p:txBody>
          <a:bodyPr>
            <a:noAutofit/>
          </a:bodyPr>
          <a:lstStyle>
            <a:lvl1pPr marL="0" indent="0">
              <a:lnSpc>
                <a:spcPct val="70000"/>
              </a:lnSpc>
              <a:buNone/>
              <a:defRPr sz="2400" b="1" cap="none" baseline="0">
                <a:solidFill>
                  <a:schemeClr val="accent1"/>
                </a:solidFill>
                <a:latin typeface="+mj-lt"/>
              </a:defRPr>
            </a:lvl1pPr>
            <a:lvl5pPr>
              <a:defRPr/>
            </a:lvl5pPr>
          </a:lstStyle>
          <a:p>
            <a:pPr lvl="0"/>
            <a:r>
              <a:rPr lang="en-US" dirty="0"/>
              <a:t>Heading 2</a:t>
            </a:r>
          </a:p>
        </p:txBody>
      </p:sp>
    </p:spTree>
    <p:extLst>
      <p:ext uri="{BB962C8B-B14F-4D97-AF65-F5344CB8AC3E}">
        <p14:creationId xmlns:p14="http://schemas.microsoft.com/office/powerpoint/2010/main" val="12996569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ue 3">
    <p:bg>
      <p:bgPr>
        <a:solidFill>
          <a:srgbClr val="DEF3F7"/>
        </a:solidFill>
        <a:effectLst/>
      </p:bgPr>
    </p:bg>
    <p:spTree>
      <p:nvGrpSpPr>
        <p:cNvPr id="1" name=""/>
        <p:cNvGrpSpPr/>
        <p:nvPr/>
      </p:nvGrpSpPr>
      <p:grpSpPr>
        <a:xfrm>
          <a:off x="0" y="0"/>
          <a:ext cx="0" cy="0"/>
          <a:chOff x="0" y="0"/>
          <a:chExt cx="0" cy="0"/>
        </a:xfrm>
      </p:grpSpPr>
      <p:sp>
        <p:nvSpPr>
          <p:cNvPr id="13" name="Text Placeholder 12"/>
          <p:cNvSpPr>
            <a:spLocks noGrp="1"/>
          </p:cNvSpPr>
          <p:nvPr>
            <p:ph type="body" sz="quarter" idx="16" hasCustomPrompt="1"/>
          </p:nvPr>
        </p:nvSpPr>
        <p:spPr>
          <a:xfrm>
            <a:off x="477839" y="1552575"/>
            <a:ext cx="7866062" cy="309843"/>
          </a:xfrm>
        </p:spPr>
        <p:txBody>
          <a:bodyPr>
            <a:normAutofit/>
          </a:bodyPr>
          <a:lstStyle>
            <a:lvl1pPr marL="0" indent="0">
              <a:lnSpc>
                <a:spcPct val="70000"/>
              </a:lnSpc>
              <a:buNone/>
              <a:defRPr sz="2700" b="1" cap="all" baseline="0">
                <a:solidFill>
                  <a:schemeClr val="accent1"/>
                </a:solidFill>
                <a:latin typeface="+mj-lt"/>
              </a:defRPr>
            </a:lvl1pPr>
            <a:lvl5pPr>
              <a:defRPr/>
            </a:lvl5pPr>
          </a:lstStyle>
          <a:p>
            <a:pPr lvl="0"/>
            <a:r>
              <a:rPr lang="en-US" dirty="0"/>
              <a:t>Heading 1</a:t>
            </a:r>
          </a:p>
        </p:txBody>
      </p:sp>
      <p:sp>
        <p:nvSpPr>
          <p:cNvPr id="16" name="Text Placeholder 12"/>
          <p:cNvSpPr>
            <a:spLocks noGrp="1"/>
          </p:cNvSpPr>
          <p:nvPr>
            <p:ph type="body" sz="quarter" idx="17" hasCustomPrompt="1"/>
          </p:nvPr>
        </p:nvSpPr>
        <p:spPr>
          <a:xfrm>
            <a:off x="477839" y="2071355"/>
            <a:ext cx="3767707" cy="233963"/>
          </a:xfrm>
        </p:spPr>
        <p:txBody>
          <a:bodyPr numCol="1">
            <a:noAutofit/>
          </a:bodyPr>
          <a:lstStyle>
            <a:lvl1pPr marL="0" indent="0">
              <a:lnSpc>
                <a:spcPct val="70000"/>
              </a:lnSpc>
              <a:buNone/>
              <a:defRPr sz="1700" b="1" cap="none" baseline="0">
                <a:solidFill>
                  <a:schemeClr val="accent1"/>
                </a:solidFill>
                <a:latin typeface="+mj-lt"/>
              </a:defRPr>
            </a:lvl1pPr>
            <a:lvl5pPr>
              <a:defRPr/>
            </a:lvl5pPr>
          </a:lstStyle>
          <a:p>
            <a:pPr lvl="0"/>
            <a:r>
              <a:rPr lang="en-US" dirty="0"/>
              <a:t>Heading 2</a:t>
            </a:r>
          </a:p>
        </p:txBody>
      </p:sp>
      <p:sp>
        <p:nvSpPr>
          <p:cNvPr id="21" name="Text Placeholder 20"/>
          <p:cNvSpPr>
            <a:spLocks noGrp="1"/>
          </p:cNvSpPr>
          <p:nvPr>
            <p:ph type="body" sz="quarter" idx="18" hasCustomPrompt="1"/>
          </p:nvPr>
        </p:nvSpPr>
        <p:spPr>
          <a:xfrm>
            <a:off x="477839" y="2369515"/>
            <a:ext cx="3768725" cy="2212010"/>
          </a:xfrm>
        </p:spPr>
        <p:txBody>
          <a:bodyPr numCol="1">
            <a:normAutofit/>
          </a:bodyPr>
          <a:lstStyle>
            <a:lvl1pPr marL="171450" marR="0" indent="-17145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tab pos="180000" algn="l"/>
                <a:tab pos="360000" algn="l"/>
                <a:tab pos="540000" algn="l"/>
                <a:tab pos="720000" algn="l"/>
              </a:tabLst>
              <a:defRPr sz="1300" baseline="0">
                <a:solidFill>
                  <a:schemeClr val="accent2"/>
                </a:solidFill>
                <a:latin typeface="+mn-lt"/>
              </a:defRPr>
            </a:lvl1pPr>
            <a:lvl2pPr>
              <a:tabLst>
                <a:tab pos="180000" algn="l"/>
                <a:tab pos="360000" algn="l"/>
                <a:tab pos="540000" algn="l"/>
                <a:tab pos="720000" algn="l"/>
              </a:tabLst>
              <a:defRPr sz="1300"/>
            </a:lvl2pPr>
            <a:lvl3pPr>
              <a:tabLst>
                <a:tab pos="180000" algn="l"/>
                <a:tab pos="360000" algn="l"/>
                <a:tab pos="540000" algn="l"/>
                <a:tab pos="720000" algn="l"/>
              </a:tabLst>
              <a:defRPr sz="1300"/>
            </a:lvl3pPr>
            <a:lvl4pPr>
              <a:tabLst>
                <a:tab pos="180000" algn="l"/>
                <a:tab pos="360000" algn="l"/>
                <a:tab pos="540000" algn="l"/>
                <a:tab pos="720000" algn="l"/>
              </a:tabLst>
              <a:defRPr sz="1300"/>
            </a:lvl4pPr>
            <a:lvl5pPr>
              <a:defRPr/>
            </a:lvl5pPr>
          </a:lstStyle>
          <a:p>
            <a:pPr lvl="0"/>
            <a:r>
              <a:rPr lang="en-US" dirty="0"/>
              <a:t>Bullet point</a:t>
            </a:r>
          </a:p>
          <a:p>
            <a:pPr lvl="1"/>
            <a:r>
              <a:rPr lang="en-US" dirty="0"/>
              <a:t>Bullet point</a:t>
            </a:r>
          </a:p>
          <a:p>
            <a:pPr lvl="2"/>
            <a:r>
              <a:rPr lang="en-US" dirty="0"/>
              <a:t>Bullet point</a:t>
            </a:r>
          </a:p>
          <a:p>
            <a:pPr lvl="3"/>
            <a:r>
              <a:rPr lang="en-US" dirty="0"/>
              <a:t>Bullet point</a:t>
            </a:r>
          </a:p>
        </p:txBody>
      </p:sp>
      <p:sp>
        <p:nvSpPr>
          <p:cNvPr id="12" name="Text Placeholder 12"/>
          <p:cNvSpPr>
            <a:spLocks noGrp="1"/>
          </p:cNvSpPr>
          <p:nvPr>
            <p:ph type="body" sz="quarter" idx="22" hasCustomPrompt="1"/>
          </p:nvPr>
        </p:nvSpPr>
        <p:spPr>
          <a:xfrm>
            <a:off x="4567126" y="2071963"/>
            <a:ext cx="3767707" cy="233963"/>
          </a:xfrm>
        </p:spPr>
        <p:txBody>
          <a:bodyPr numCol="1">
            <a:noAutofit/>
          </a:bodyPr>
          <a:lstStyle>
            <a:lvl1pPr marL="0" indent="0">
              <a:lnSpc>
                <a:spcPct val="70000"/>
              </a:lnSpc>
              <a:buNone/>
              <a:defRPr sz="1700" b="1" cap="none" baseline="0">
                <a:solidFill>
                  <a:schemeClr val="accent1"/>
                </a:solidFill>
                <a:latin typeface="+mj-lt"/>
              </a:defRPr>
            </a:lvl1pPr>
            <a:lvl5pPr>
              <a:defRPr/>
            </a:lvl5pPr>
          </a:lstStyle>
          <a:p>
            <a:pPr lvl="0"/>
            <a:r>
              <a:rPr lang="en-US" dirty="0"/>
              <a:t>Heading 2</a:t>
            </a:r>
          </a:p>
        </p:txBody>
      </p:sp>
      <p:sp>
        <p:nvSpPr>
          <p:cNvPr id="14" name="Text Placeholder 20"/>
          <p:cNvSpPr>
            <a:spLocks noGrp="1"/>
          </p:cNvSpPr>
          <p:nvPr>
            <p:ph type="body" sz="quarter" idx="23" hasCustomPrompt="1"/>
          </p:nvPr>
        </p:nvSpPr>
        <p:spPr>
          <a:xfrm>
            <a:off x="4567126" y="2369514"/>
            <a:ext cx="3768725" cy="2212011"/>
          </a:xfrm>
        </p:spPr>
        <p:txBody>
          <a:bodyPr numCol="1">
            <a:noAutofit/>
          </a:bodyPr>
          <a:lstStyle>
            <a:lvl1pPr marL="171450" indent="-171450">
              <a:buFont typeface="Arial" panose="020B0604020202020204" pitchFamily="34" charset="0"/>
              <a:buChar char="•"/>
              <a:defRPr sz="1300" baseline="0">
                <a:solidFill>
                  <a:schemeClr val="accent2"/>
                </a:solidFill>
              </a:defRPr>
            </a:lvl1pPr>
            <a:lvl5pPr>
              <a:defRPr/>
            </a:lvl5pPr>
          </a:lstStyle>
          <a:p>
            <a:pPr lvl="0"/>
            <a:r>
              <a:rPr lang="en-US" dirty="0"/>
              <a:t>Bullet point</a:t>
            </a:r>
          </a:p>
          <a:p>
            <a:pPr lvl="1"/>
            <a:r>
              <a:rPr lang="en-US" dirty="0"/>
              <a:t>Bullet point</a:t>
            </a:r>
          </a:p>
          <a:p>
            <a:pPr lvl="2"/>
            <a:r>
              <a:rPr lang="en-US" dirty="0"/>
              <a:t>Bullet point</a:t>
            </a:r>
          </a:p>
          <a:p>
            <a:pPr lvl="3"/>
            <a:r>
              <a:rPr lang="en-US" dirty="0"/>
              <a:t>Bullet point</a:t>
            </a:r>
          </a:p>
        </p:txBody>
      </p:sp>
      <p:pic>
        <p:nvPicPr>
          <p:cNvPr id="11" name="Picture 10"/>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141360" y="562971"/>
            <a:ext cx="1429012" cy="293705"/>
          </a:xfrm>
          <a:prstGeom prst="rect">
            <a:avLst/>
          </a:prstGeom>
        </p:spPr>
      </p:pic>
      <p:sp>
        <p:nvSpPr>
          <p:cNvPr id="17" name="Text Placeholder 4"/>
          <p:cNvSpPr>
            <a:spLocks noGrp="1"/>
          </p:cNvSpPr>
          <p:nvPr>
            <p:ph type="body" sz="quarter" idx="14" hasCustomPrompt="1"/>
          </p:nvPr>
        </p:nvSpPr>
        <p:spPr>
          <a:xfrm>
            <a:off x="468503" y="356711"/>
            <a:ext cx="6380353" cy="229799"/>
          </a:xfrm>
        </p:spPr>
        <p:txBody>
          <a:bodyPr>
            <a:noAutofit/>
          </a:bodyPr>
          <a:lstStyle>
            <a:lvl1pPr marL="0" indent="0">
              <a:buNone/>
              <a:defRPr sz="1500" baseline="0">
                <a:solidFill>
                  <a:schemeClr val="accent2"/>
                </a:solidFill>
              </a:defRPr>
            </a:lvl1pPr>
          </a:lstStyle>
          <a:p>
            <a:pPr lvl="0"/>
            <a:r>
              <a:rPr lang="en-US" noProof="0" dirty="0"/>
              <a:t>Insert unit/course name here</a:t>
            </a:r>
          </a:p>
        </p:txBody>
      </p:sp>
      <p:sp>
        <p:nvSpPr>
          <p:cNvPr id="20" name="Text Placeholder 4"/>
          <p:cNvSpPr>
            <a:spLocks noGrp="1"/>
          </p:cNvSpPr>
          <p:nvPr>
            <p:ph type="body" sz="quarter" idx="15" hasCustomPrompt="1"/>
          </p:nvPr>
        </p:nvSpPr>
        <p:spPr>
          <a:xfrm>
            <a:off x="472608" y="650707"/>
            <a:ext cx="6376248" cy="205968"/>
          </a:xfrm>
        </p:spPr>
        <p:txBody>
          <a:bodyPr>
            <a:noAutofit/>
          </a:bodyPr>
          <a:lstStyle>
            <a:lvl1pPr marL="0" indent="0">
              <a:buNone/>
              <a:defRPr sz="1500" baseline="0">
                <a:solidFill>
                  <a:schemeClr val="accent2"/>
                </a:solidFill>
              </a:defRPr>
            </a:lvl1pPr>
          </a:lstStyle>
          <a:p>
            <a:pPr lvl="0"/>
            <a:r>
              <a:rPr lang="en-US" dirty="0"/>
              <a:t>XX Month 2018 Week XX</a:t>
            </a:r>
            <a:endParaRPr lang="en-AU" dirty="0"/>
          </a:p>
        </p:txBody>
      </p:sp>
      <p:cxnSp>
        <p:nvCxnSpPr>
          <p:cNvPr id="22" name="Straight Connector 21"/>
          <p:cNvCxnSpPr/>
          <p:nvPr userDrawn="1"/>
        </p:nvCxnSpPr>
        <p:spPr>
          <a:xfrm flipH="1">
            <a:off x="571500" y="953110"/>
            <a:ext cx="7998872"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470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ue 4">
    <p:bg>
      <p:bgPr>
        <a:solidFill>
          <a:srgbClr val="DEF3F7"/>
        </a:solidFill>
        <a:effectLst/>
      </p:bgPr>
    </p:bg>
    <p:spTree>
      <p:nvGrpSpPr>
        <p:cNvPr id="1" name=""/>
        <p:cNvGrpSpPr/>
        <p:nvPr/>
      </p:nvGrpSpPr>
      <p:grpSpPr>
        <a:xfrm>
          <a:off x="0" y="0"/>
          <a:ext cx="0" cy="0"/>
          <a:chOff x="0" y="0"/>
          <a:chExt cx="0" cy="0"/>
        </a:xfrm>
      </p:grpSpPr>
      <p:sp>
        <p:nvSpPr>
          <p:cNvPr id="13" name="Text Placeholder 12"/>
          <p:cNvSpPr>
            <a:spLocks noGrp="1"/>
          </p:cNvSpPr>
          <p:nvPr>
            <p:ph type="body" sz="quarter" idx="16" hasCustomPrompt="1"/>
          </p:nvPr>
        </p:nvSpPr>
        <p:spPr>
          <a:xfrm>
            <a:off x="4085998" y="1552575"/>
            <a:ext cx="4254764" cy="309843"/>
          </a:xfrm>
        </p:spPr>
        <p:txBody>
          <a:bodyPr>
            <a:normAutofit/>
          </a:bodyPr>
          <a:lstStyle>
            <a:lvl1pPr marL="0" indent="0">
              <a:lnSpc>
                <a:spcPct val="70000"/>
              </a:lnSpc>
              <a:buNone/>
              <a:defRPr sz="2700" b="1" cap="all" baseline="0">
                <a:solidFill>
                  <a:schemeClr val="accent1"/>
                </a:solidFill>
                <a:latin typeface="+mj-lt"/>
              </a:defRPr>
            </a:lvl1pPr>
            <a:lvl5pPr>
              <a:defRPr/>
            </a:lvl5pPr>
          </a:lstStyle>
          <a:p>
            <a:pPr lvl="0"/>
            <a:r>
              <a:rPr lang="en-US" dirty="0"/>
              <a:t>Heading 1</a:t>
            </a:r>
          </a:p>
        </p:txBody>
      </p:sp>
      <p:sp>
        <p:nvSpPr>
          <p:cNvPr id="12" name="Text Placeholder 12"/>
          <p:cNvSpPr>
            <a:spLocks noGrp="1"/>
          </p:cNvSpPr>
          <p:nvPr>
            <p:ph type="body" sz="quarter" idx="22" hasCustomPrompt="1"/>
          </p:nvPr>
        </p:nvSpPr>
        <p:spPr>
          <a:xfrm>
            <a:off x="4085998" y="2071963"/>
            <a:ext cx="4248835" cy="233963"/>
          </a:xfrm>
        </p:spPr>
        <p:txBody>
          <a:bodyPr numCol="1">
            <a:noAutofit/>
          </a:bodyPr>
          <a:lstStyle>
            <a:lvl1pPr marL="0" indent="0">
              <a:lnSpc>
                <a:spcPct val="70000"/>
              </a:lnSpc>
              <a:buNone/>
              <a:defRPr sz="1700" b="1" cap="none" baseline="0">
                <a:solidFill>
                  <a:schemeClr val="accent1"/>
                </a:solidFill>
                <a:latin typeface="+mj-lt"/>
              </a:defRPr>
            </a:lvl1pPr>
            <a:lvl5pPr>
              <a:defRPr/>
            </a:lvl5pPr>
          </a:lstStyle>
          <a:p>
            <a:pPr lvl="0"/>
            <a:r>
              <a:rPr lang="en-US" dirty="0"/>
              <a:t>Heading 2</a:t>
            </a:r>
          </a:p>
        </p:txBody>
      </p:sp>
      <p:sp>
        <p:nvSpPr>
          <p:cNvPr id="14" name="Text Placeholder 20"/>
          <p:cNvSpPr>
            <a:spLocks noGrp="1"/>
          </p:cNvSpPr>
          <p:nvPr>
            <p:ph type="body" sz="quarter" idx="23" hasCustomPrompt="1"/>
          </p:nvPr>
        </p:nvSpPr>
        <p:spPr>
          <a:xfrm>
            <a:off x="4085998" y="2369515"/>
            <a:ext cx="4249983" cy="907086"/>
          </a:xfrm>
        </p:spPr>
        <p:txBody>
          <a:bodyPr numCol="1">
            <a:noAutofit/>
          </a:bodyPr>
          <a:lstStyle>
            <a:lvl1pPr marL="0" indent="0">
              <a:buFont typeface="Arial" panose="020B0604020202020204" pitchFamily="34" charset="0"/>
              <a:buNone/>
              <a:defRPr sz="1300" baseline="0">
                <a:solidFill>
                  <a:schemeClr val="accent2"/>
                </a:solidFill>
              </a:defRPr>
            </a:lvl1pPr>
            <a:lvl5pPr>
              <a:defRPr/>
            </a:lvl5pPr>
          </a:lstStyle>
          <a:p>
            <a:pPr lvl="0"/>
            <a:r>
              <a:rPr lang="en-US" dirty="0"/>
              <a:t>Body text</a:t>
            </a:r>
          </a:p>
        </p:txBody>
      </p:sp>
      <p:sp>
        <p:nvSpPr>
          <p:cNvPr id="22" name="Text Placeholder 12"/>
          <p:cNvSpPr>
            <a:spLocks noGrp="1"/>
          </p:cNvSpPr>
          <p:nvPr>
            <p:ph type="body" sz="quarter" idx="24" hasCustomPrompt="1"/>
          </p:nvPr>
        </p:nvSpPr>
        <p:spPr>
          <a:xfrm>
            <a:off x="4085998" y="3368409"/>
            <a:ext cx="4248835" cy="233963"/>
          </a:xfrm>
        </p:spPr>
        <p:txBody>
          <a:bodyPr numCol="1">
            <a:noAutofit/>
          </a:bodyPr>
          <a:lstStyle>
            <a:lvl1pPr marL="0" indent="0">
              <a:lnSpc>
                <a:spcPct val="70000"/>
              </a:lnSpc>
              <a:buNone/>
              <a:defRPr sz="1300" b="1" cap="none" baseline="0">
                <a:solidFill>
                  <a:schemeClr val="accent1"/>
                </a:solidFill>
                <a:latin typeface="+mj-lt"/>
              </a:defRPr>
            </a:lvl1pPr>
            <a:lvl5pPr>
              <a:defRPr/>
            </a:lvl5pPr>
          </a:lstStyle>
          <a:p>
            <a:pPr lvl="0"/>
            <a:r>
              <a:rPr lang="en-US" dirty="0"/>
              <a:t>Heading 3</a:t>
            </a:r>
          </a:p>
        </p:txBody>
      </p:sp>
      <p:sp>
        <p:nvSpPr>
          <p:cNvPr id="23" name="Text Placeholder 20"/>
          <p:cNvSpPr>
            <a:spLocks noGrp="1"/>
          </p:cNvSpPr>
          <p:nvPr>
            <p:ph type="body" sz="quarter" idx="25" hasCustomPrompt="1"/>
          </p:nvPr>
        </p:nvSpPr>
        <p:spPr>
          <a:xfrm>
            <a:off x="4085998" y="3645865"/>
            <a:ext cx="4249983" cy="907086"/>
          </a:xfrm>
        </p:spPr>
        <p:txBody>
          <a:bodyPr numCol="1">
            <a:noAutofit/>
          </a:bodyPr>
          <a:lstStyle>
            <a:lvl1pPr marL="0" indent="0">
              <a:buFont typeface="Arial" panose="020B0604020202020204" pitchFamily="34" charset="0"/>
              <a:buNone/>
              <a:defRPr sz="1300" baseline="0">
                <a:solidFill>
                  <a:schemeClr val="accent2"/>
                </a:solidFill>
              </a:defRPr>
            </a:lvl1pPr>
            <a:lvl5pPr>
              <a:defRPr/>
            </a:lvl5pPr>
          </a:lstStyle>
          <a:p>
            <a:pPr lvl="0"/>
            <a:r>
              <a:rPr lang="en-US" dirty="0"/>
              <a:t>Body text</a:t>
            </a:r>
          </a:p>
        </p:txBody>
      </p:sp>
      <p:sp>
        <p:nvSpPr>
          <p:cNvPr id="4" name="Picture Placeholder 3"/>
          <p:cNvSpPr>
            <a:spLocks noGrp="1"/>
          </p:cNvSpPr>
          <p:nvPr>
            <p:ph type="pic" sz="quarter" idx="26"/>
          </p:nvPr>
        </p:nvSpPr>
        <p:spPr>
          <a:xfrm>
            <a:off x="571500" y="1547813"/>
            <a:ext cx="3003550" cy="3003550"/>
          </a:xfrm>
        </p:spPr>
        <p:txBody>
          <a:bodyPr/>
          <a:lstStyle/>
          <a:p>
            <a:r>
              <a:rPr lang="en-US"/>
              <a:t>Click icon to add picture</a:t>
            </a:r>
            <a:endParaRPr lang="en-AU"/>
          </a:p>
        </p:txBody>
      </p:sp>
      <p:pic>
        <p:nvPicPr>
          <p:cNvPr id="16" name="Picture 1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141360" y="562971"/>
            <a:ext cx="1429012" cy="293705"/>
          </a:xfrm>
          <a:prstGeom prst="rect">
            <a:avLst/>
          </a:prstGeom>
        </p:spPr>
      </p:pic>
      <p:sp>
        <p:nvSpPr>
          <p:cNvPr id="19" name="Text Placeholder 4"/>
          <p:cNvSpPr>
            <a:spLocks noGrp="1"/>
          </p:cNvSpPr>
          <p:nvPr>
            <p:ph type="body" sz="quarter" idx="14" hasCustomPrompt="1"/>
          </p:nvPr>
        </p:nvSpPr>
        <p:spPr>
          <a:xfrm>
            <a:off x="468503" y="356711"/>
            <a:ext cx="6380353" cy="229799"/>
          </a:xfrm>
        </p:spPr>
        <p:txBody>
          <a:bodyPr>
            <a:noAutofit/>
          </a:bodyPr>
          <a:lstStyle>
            <a:lvl1pPr marL="0" indent="0">
              <a:buNone/>
              <a:defRPr sz="1500" baseline="0">
                <a:solidFill>
                  <a:schemeClr val="accent2"/>
                </a:solidFill>
              </a:defRPr>
            </a:lvl1pPr>
          </a:lstStyle>
          <a:p>
            <a:pPr lvl="0"/>
            <a:r>
              <a:rPr lang="en-US" noProof="0" dirty="0"/>
              <a:t>Insert unit/course name here</a:t>
            </a:r>
          </a:p>
        </p:txBody>
      </p:sp>
      <p:sp>
        <p:nvSpPr>
          <p:cNvPr id="20" name="Text Placeholder 4"/>
          <p:cNvSpPr>
            <a:spLocks noGrp="1"/>
          </p:cNvSpPr>
          <p:nvPr>
            <p:ph type="body" sz="quarter" idx="15" hasCustomPrompt="1"/>
          </p:nvPr>
        </p:nvSpPr>
        <p:spPr>
          <a:xfrm>
            <a:off x="472608" y="650707"/>
            <a:ext cx="6376248" cy="205968"/>
          </a:xfrm>
        </p:spPr>
        <p:txBody>
          <a:bodyPr>
            <a:noAutofit/>
          </a:bodyPr>
          <a:lstStyle>
            <a:lvl1pPr marL="0" indent="0">
              <a:buNone/>
              <a:defRPr sz="1500" baseline="0">
                <a:solidFill>
                  <a:schemeClr val="accent2"/>
                </a:solidFill>
              </a:defRPr>
            </a:lvl1pPr>
          </a:lstStyle>
          <a:p>
            <a:pPr lvl="0"/>
            <a:r>
              <a:rPr lang="en-US" dirty="0"/>
              <a:t>XX Month 2018 Week XX</a:t>
            </a:r>
            <a:endParaRPr lang="en-AU" dirty="0"/>
          </a:p>
        </p:txBody>
      </p:sp>
      <p:cxnSp>
        <p:nvCxnSpPr>
          <p:cNvPr id="21" name="Straight Connector 20"/>
          <p:cNvCxnSpPr/>
          <p:nvPr userDrawn="1"/>
        </p:nvCxnSpPr>
        <p:spPr>
          <a:xfrm flipH="1">
            <a:off x="571500" y="953110"/>
            <a:ext cx="7998872"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867084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ue 5">
    <p:bg>
      <p:bgPr>
        <a:solidFill>
          <a:srgbClr val="DEF3F7"/>
        </a:solidFill>
        <a:effectLst/>
      </p:bgPr>
    </p:bg>
    <p:spTree>
      <p:nvGrpSpPr>
        <p:cNvPr id="1" name=""/>
        <p:cNvGrpSpPr/>
        <p:nvPr/>
      </p:nvGrpSpPr>
      <p:grpSpPr>
        <a:xfrm>
          <a:off x="0" y="0"/>
          <a:ext cx="0" cy="0"/>
          <a:chOff x="0" y="0"/>
          <a:chExt cx="0" cy="0"/>
        </a:xfrm>
      </p:grpSpPr>
      <p:sp>
        <p:nvSpPr>
          <p:cNvPr id="6" name="Text Placeholder 12"/>
          <p:cNvSpPr>
            <a:spLocks noGrp="1"/>
          </p:cNvSpPr>
          <p:nvPr>
            <p:ph type="body" sz="quarter" idx="16" hasCustomPrompt="1"/>
          </p:nvPr>
        </p:nvSpPr>
        <p:spPr>
          <a:xfrm>
            <a:off x="3920650" y="1419647"/>
            <a:ext cx="4649722" cy="370227"/>
          </a:xfrm>
        </p:spPr>
        <p:txBody>
          <a:bodyPr>
            <a:noAutofit/>
          </a:bodyPr>
          <a:lstStyle>
            <a:lvl1pPr marL="0" indent="0">
              <a:lnSpc>
                <a:spcPct val="70000"/>
              </a:lnSpc>
              <a:buNone/>
              <a:defRPr sz="3200" b="1" cap="all" baseline="0">
                <a:solidFill>
                  <a:schemeClr val="accent1"/>
                </a:solidFill>
                <a:latin typeface="+mj-lt"/>
              </a:defRPr>
            </a:lvl1pPr>
            <a:lvl5pPr>
              <a:defRPr/>
            </a:lvl5pPr>
          </a:lstStyle>
          <a:p>
            <a:pPr lvl="0"/>
            <a:r>
              <a:rPr lang="en-US" dirty="0"/>
              <a:t>Heading 1</a:t>
            </a:r>
          </a:p>
        </p:txBody>
      </p:sp>
      <p:sp>
        <p:nvSpPr>
          <p:cNvPr id="7" name="Text Placeholder 20"/>
          <p:cNvSpPr>
            <a:spLocks noGrp="1"/>
          </p:cNvSpPr>
          <p:nvPr>
            <p:ph type="body" sz="quarter" idx="23" hasCustomPrompt="1"/>
          </p:nvPr>
        </p:nvSpPr>
        <p:spPr>
          <a:xfrm>
            <a:off x="3920836" y="2369515"/>
            <a:ext cx="4649536" cy="815509"/>
          </a:xfrm>
        </p:spPr>
        <p:txBody>
          <a:bodyPr numCol="1">
            <a:noAutofit/>
          </a:bodyPr>
          <a:lstStyle>
            <a:lvl1pPr marL="0" indent="0">
              <a:buFont typeface="Arial" panose="020B0604020202020204" pitchFamily="34" charset="0"/>
              <a:buNone/>
              <a:defRPr sz="1800" baseline="0">
                <a:solidFill>
                  <a:schemeClr val="accent2"/>
                </a:solidFill>
              </a:defRPr>
            </a:lvl1pPr>
            <a:lvl5pPr>
              <a:defRPr/>
            </a:lvl5pPr>
          </a:lstStyle>
          <a:p>
            <a:pPr lvl="0"/>
            <a:r>
              <a:rPr lang="en-US" dirty="0"/>
              <a:t>Body text</a:t>
            </a:r>
          </a:p>
        </p:txBody>
      </p:sp>
      <p:sp>
        <p:nvSpPr>
          <p:cNvPr id="8" name="Text Placeholder 12"/>
          <p:cNvSpPr>
            <a:spLocks noGrp="1"/>
          </p:cNvSpPr>
          <p:nvPr>
            <p:ph type="body" sz="quarter" idx="24" hasCustomPrompt="1"/>
          </p:nvPr>
        </p:nvSpPr>
        <p:spPr>
          <a:xfrm>
            <a:off x="3920882" y="3340700"/>
            <a:ext cx="4649490" cy="192209"/>
          </a:xfrm>
        </p:spPr>
        <p:txBody>
          <a:bodyPr numCol="1">
            <a:noAutofit/>
          </a:bodyPr>
          <a:lstStyle>
            <a:lvl1pPr marL="0" indent="0">
              <a:lnSpc>
                <a:spcPct val="70000"/>
              </a:lnSpc>
              <a:buNone/>
              <a:defRPr sz="2000" b="1" cap="none" baseline="0">
                <a:solidFill>
                  <a:schemeClr val="accent1"/>
                </a:solidFill>
                <a:latin typeface="+mj-lt"/>
              </a:defRPr>
            </a:lvl1pPr>
            <a:lvl5pPr>
              <a:defRPr/>
            </a:lvl5pPr>
          </a:lstStyle>
          <a:p>
            <a:pPr lvl="0"/>
            <a:r>
              <a:rPr lang="en-US" dirty="0"/>
              <a:t>Heading 3</a:t>
            </a:r>
          </a:p>
        </p:txBody>
      </p:sp>
      <p:sp>
        <p:nvSpPr>
          <p:cNvPr id="9" name="Text Placeholder 20"/>
          <p:cNvSpPr>
            <a:spLocks noGrp="1"/>
          </p:cNvSpPr>
          <p:nvPr>
            <p:ph type="body" sz="quarter" idx="25" hasCustomPrompt="1"/>
          </p:nvPr>
        </p:nvSpPr>
        <p:spPr>
          <a:xfrm>
            <a:off x="3920836" y="3645864"/>
            <a:ext cx="4649536" cy="1036971"/>
          </a:xfrm>
        </p:spPr>
        <p:txBody>
          <a:bodyPr numCol="1">
            <a:noAutofit/>
          </a:bodyPr>
          <a:lstStyle>
            <a:lvl1pPr marL="0" indent="0">
              <a:buFont typeface="Arial" panose="020B0604020202020204" pitchFamily="34" charset="0"/>
              <a:buNone/>
              <a:defRPr sz="1800" baseline="0">
                <a:solidFill>
                  <a:schemeClr val="accent2"/>
                </a:solidFill>
              </a:defRPr>
            </a:lvl1pPr>
            <a:lvl5pPr>
              <a:defRPr/>
            </a:lvl5pPr>
          </a:lstStyle>
          <a:p>
            <a:pPr lvl="0"/>
            <a:r>
              <a:rPr lang="en-US" dirty="0"/>
              <a:t>Body text</a:t>
            </a:r>
          </a:p>
        </p:txBody>
      </p:sp>
      <p:sp>
        <p:nvSpPr>
          <p:cNvPr id="10" name="Picture Placeholder 3"/>
          <p:cNvSpPr>
            <a:spLocks noGrp="1"/>
          </p:cNvSpPr>
          <p:nvPr>
            <p:ph type="pic" sz="quarter" idx="26"/>
          </p:nvPr>
        </p:nvSpPr>
        <p:spPr>
          <a:xfrm>
            <a:off x="571500" y="1602525"/>
            <a:ext cx="2891560" cy="2891560"/>
          </a:xfrm>
          <a:prstGeom prst="ellipse">
            <a:avLst/>
          </a:prstGeom>
        </p:spPr>
        <p:txBody>
          <a:bodyPr/>
          <a:lstStyle>
            <a:lvl1pPr marL="0" indent="0">
              <a:buNone/>
              <a:defRPr/>
            </a:lvl1pPr>
          </a:lstStyle>
          <a:p>
            <a:r>
              <a:rPr lang="en-US"/>
              <a:t>Click icon to add picture</a:t>
            </a:r>
            <a:endParaRPr lang="en-AU" dirty="0"/>
          </a:p>
        </p:txBody>
      </p:sp>
      <p:pic>
        <p:nvPicPr>
          <p:cNvPr id="11" name="Picture 10"/>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141360" y="562971"/>
            <a:ext cx="1429012" cy="293705"/>
          </a:xfrm>
          <a:prstGeom prst="rect">
            <a:avLst/>
          </a:prstGeom>
        </p:spPr>
      </p:pic>
      <p:sp>
        <p:nvSpPr>
          <p:cNvPr id="12" name="Text Placeholder 4"/>
          <p:cNvSpPr>
            <a:spLocks noGrp="1"/>
          </p:cNvSpPr>
          <p:nvPr>
            <p:ph type="body" sz="quarter" idx="14" hasCustomPrompt="1"/>
          </p:nvPr>
        </p:nvSpPr>
        <p:spPr>
          <a:xfrm>
            <a:off x="468503" y="356711"/>
            <a:ext cx="6380353" cy="229799"/>
          </a:xfrm>
        </p:spPr>
        <p:txBody>
          <a:bodyPr>
            <a:noAutofit/>
          </a:bodyPr>
          <a:lstStyle>
            <a:lvl1pPr marL="0" indent="0">
              <a:buNone/>
              <a:defRPr sz="1500" baseline="0">
                <a:solidFill>
                  <a:schemeClr val="accent2"/>
                </a:solidFill>
              </a:defRPr>
            </a:lvl1pPr>
          </a:lstStyle>
          <a:p>
            <a:pPr lvl="0"/>
            <a:r>
              <a:rPr lang="en-US" noProof="0" dirty="0"/>
              <a:t>Insert unit/course name here</a:t>
            </a:r>
          </a:p>
        </p:txBody>
      </p:sp>
      <p:sp>
        <p:nvSpPr>
          <p:cNvPr id="13" name="Text Placeholder 4"/>
          <p:cNvSpPr>
            <a:spLocks noGrp="1"/>
          </p:cNvSpPr>
          <p:nvPr>
            <p:ph type="body" sz="quarter" idx="15" hasCustomPrompt="1"/>
          </p:nvPr>
        </p:nvSpPr>
        <p:spPr>
          <a:xfrm>
            <a:off x="472608" y="650707"/>
            <a:ext cx="6376248" cy="205968"/>
          </a:xfrm>
        </p:spPr>
        <p:txBody>
          <a:bodyPr>
            <a:noAutofit/>
          </a:bodyPr>
          <a:lstStyle>
            <a:lvl1pPr marL="0" indent="0">
              <a:buNone/>
              <a:defRPr sz="1500" baseline="0">
                <a:solidFill>
                  <a:schemeClr val="accent2"/>
                </a:solidFill>
              </a:defRPr>
            </a:lvl1pPr>
          </a:lstStyle>
          <a:p>
            <a:pPr lvl="0"/>
            <a:r>
              <a:rPr lang="en-US" dirty="0"/>
              <a:t>XX Month 2018 Week XX</a:t>
            </a:r>
            <a:endParaRPr lang="en-AU" dirty="0"/>
          </a:p>
        </p:txBody>
      </p:sp>
      <p:cxnSp>
        <p:nvCxnSpPr>
          <p:cNvPr id="14" name="Straight Connector 13"/>
          <p:cNvCxnSpPr/>
          <p:nvPr userDrawn="1"/>
        </p:nvCxnSpPr>
        <p:spPr>
          <a:xfrm flipH="1">
            <a:off x="571500" y="953110"/>
            <a:ext cx="7998872"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15" name="Text Placeholder 12"/>
          <p:cNvSpPr>
            <a:spLocks noGrp="1"/>
          </p:cNvSpPr>
          <p:nvPr>
            <p:ph type="body" sz="quarter" idx="22" hasCustomPrompt="1"/>
          </p:nvPr>
        </p:nvSpPr>
        <p:spPr>
          <a:xfrm>
            <a:off x="3920694" y="2027609"/>
            <a:ext cx="4648466" cy="228802"/>
          </a:xfrm>
        </p:spPr>
        <p:txBody>
          <a:bodyPr numCol="1">
            <a:noAutofit/>
          </a:bodyPr>
          <a:lstStyle>
            <a:lvl1pPr marL="0" indent="0">
              <a:lnSpc>
                <a:spcPct val="70000"/>
              </a:lnSpc>
              <a:buNone/>
              <a:defRPr sz="2400" b="1" cap="none" baseline="0">
                <a:solidFill>
                  <a:schemeClr val="accent1"/>
                </a:solidFill>
                <a:latin typeface="+mj-lt"/>
              </a:defRPr>
            </a:lvl1pPr>
            <a:lvl5pPr>
              <a:defRPr/>
            </a:lvl5pPr>
          </a:lstStyle>
          <a:p>
            <a:pPr lvl="0"/>
            <a:r>
              <a:rPr lang="en-US" dirty="0"/>
              <a:t>Heading 2</a:t>
            </a:r>
          </a:p>
        </p:txBody>
      </p:sp>
    </p:spTree>
    <p:extLst>
      <p:ext uri="{BB962C8B-B14F-4D97-AF65-F5344CB8AC3E}">
        <p14:creationId xmlns:p14="http://schemas.microsoft.com/office/powerpoint/2010/main" val="118701059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ue 6">
    <p:bg>
      <p:bgPr>
        <a:solidFill>
          <a:srgbClr val="DEF3F7"/>
        </a:solidFill>
        <a:effectLst/>
      </p:bgPr>
    </p:bg>
    <p:spTree>
      <p:nvGrpSpPr>
        <p:cNvPr id="1" name=""/>
        <p:cNvGrpSpPr/>
        <p:nvPr/>
      </p:nvGrpSpPr>
      <p:grpSpPr>
        <a:xfrm>
          <a:off x="0" y="0"/>
          <a:ext cx="0" cy="0"/>
          <a:chOff x="0" y="0"/>
          <a:chExt cx="0" cy="0"/>
        </a:xfrm>
      </p:grpSpPr>
      <p:sp>
        <p:nvSpPr>
          <p:cNvPr id="12" name="Text Placeholder 12"/>
          <p:cNvSpPr>
            <a:spLocks noGrp="1"/>
          </p:cNvSpPr>
          <p:nvPr>
            <p:ph type="body" sz="quarter" idx="22" hasCustomPrompt="1"/>
          </p:nvPr>
        </p:nvSpPr>
        <p:spPr>
          <a:xfrm>
            <a:off x="573686" y="3162971"/>
            <a:ext cx="2549167" cy="233963"/>
          </a:xfrm>
        </p:spPr>
        <p:txBody>
          <a:bodyPr numCol="1">
            <a:noAutofit/>
          </a:bodyPr>
          <a:lstStyle>
            <a:lvl1pPr marL="0" indent="0" algn="ctr">
              <a:lnSpc>
                <a:spcPct val="70000"/>
              </a:lnSpc>
              <a:buNone/>
              <a:defRPr sz="1700" b="1" cap="none" baseline="0">
                <a:solidFill>
                  <a:schemeClr val="accent1"/>
                </a:solidFill>
                <a:latin typeface="+mj-lt"/>
              </a:defRPr>
            </a:lvl1pPr>
            <a:lvl5pPr>
              <a:defRPr/>
            </a:lvl5pPr>
          </a:lstStyle>
          <a:p>
            <a:pPr lvl="0"/>
            <a:r>
              <a:rPr lang="en-US" dirty="0"/>
              <a:t>Heading 2</a:t>
            </a:r>
          </a:p>
        </p:txBody>
      </p:sp>
      <p:sp>
        <p:nvSpPr>
          <p:cNvPr id="14" name="Text Placeholder 20"/>
          <p:cNvSpPr>
            <a:spLocks noGrp="1"/>
          </p:cNvSpPr>
          <p:nvPr>
            <p:ph type="body" sz="quarter" idx="23" hasCustomPrompt="1"/>
          </p:nvPr>
        </p:nvSpPr>
        <p:spPr>
          <a:xfrm>
            <a:off x="573341" y="3460523"/>
            <a:ext cx="2549856" cy="907086"/>
          </a:xfrm>
        </p:spPr>
        <p:txBody>
          <a:bodyPr numCol="1">
            <a:noAutofit/>
          </a:bodyPr>
          <a:lstStyle>
            <a:lvl1pPr marL="0" indent="0" algn="ctr">
              <a:buFont typeface="Arial" panose="020B0604020202020204" pitchFamily="34" charset="0"/>
              <a:buNone/>
              <a:defRPr sz="1300" baseline="0">
                <a:solidFill>
                  <a:schemeClr val="accent2"/>
                </a:solidFill>
              </a:defRPr>
            </a:lvl1pPr>
            <a:lvl5pPr>
              <a:defRPr/>
            </a:lvl5pPr>
          </a:lstStyle>
          <a:p>
            <a:pPr lvl="0"/>
            <a:r>
              <a:rPr lang="en-US" dirty="0"/>
              <a:t>Body text</a:t>
            </a:r>
          </a:p>
        </p:txBody>
      </p:sp>
      <p:sp>
        <p:nvSpPr>
          <p:cNvPr id="4" name="Picture Placeholder 3"/>
          <p:cNvSpPr>
            <a:spLocks noGrp="1"/>
          </p:cNvSpPr>
          <p:nvPr>
            <p:ph type="pic" sz="quarter" idx="26"/>
          </p:nvPr>
        </p:nvSpPr>
        <p:spPr>
          <a:xfrm>
            <a:off x="1128269" y="1399854"/>
            <a:ext cx="1440000" cy="1440000"/>
          </a:xfrm>
          <a:prstGeom prst="ellipse">
            <a:avLst/>
          </a:prstGeom>
        </p:spPr>
        <p:txBody>
          <a:bodyPr/>
          <a:lstStyle/>
          <a:p>
            <a:r>
              <a:rPr lang="en-US"/>
              <a:t>Click icon to add picture</a:t>
            </a:r>
            <a:endParaRPr lang="en-AU"/>
          </a:p>
        </p:txBody>
      </p:sp>
      <p:sp>
        <p:nvSpPr>
          <p:cNvPr id="16" name="Text Placeholder 12"/>
          <p:cNvSpPr>
            <a:spLocks noGrp="1"/>
          </p:cNvSpPr>
          <p:nvPr>
            <p:ph type="body" sz="quarter" idx="27" hasCustomPrompt="1"/>
          </p:nvPr>
        </p:nvSpPr>
        <p:spPr>
          <a:xfrm>
            <a:off x="3294512" y="3162971"/>
            <a:ext cx="2549167" cy="233963"/>
          </a:xfrm>
        </p:spPr>
        <p:txBody>
          <a:bodyPr numCol="1">
            <a:noAutofit/>
          </a:bodyPr>
          <a:lstStyle>
            <a:lvl1pPr marL="0" indent="0" algn="ctr">
              <a:lnSpc>
                <a:spcPct val="70000"/>
              </a:lnSpc>
              <a:buNone/>
              <a:defRPr sz="1700" b="1" cap="none" baseline="0">
                <a:solidFill>
                  <a:schemeClr val="accent1"/>
                </a:solidFill>
                <a:latin typeface="+mj-lt"/>
              </a:defRPr>
            </a:lvl1pPr>
            <a:lvl5pPr>
              <a:defRPr/>
            </a:lvl5pPr>
          </a:lstStyle>
          <a:p>
            <a:pPr lvl="0"/>
            <a:r>
              <a:rPr lang="en-US" dirty="0"/>
              <a:t>Heading 2</a:t>
            </a:r>
          </a:p>
        </p:txBody>
      </p:sp>
      <p:sp>
        <p:nvSpPr>
          <p:cNvPr id="17" name="Text Placeholder 20"/>
          <p:cNvSpPr>
            <a:spLocks noGrp="1"/>
          </p:cNvSpPr>
          <p:nvPr>
            <p:ph type="body" sz="quarter" idx="28" hasCustomPrompt="1"/>
          </p:nvPr>
        </p:nvSpPr>
        <p:spPr>
          <a:xfrm>
            <a:off x="3294167" y="3460523"/>
            <a:ext cx="2549856" cy="907086"/>
          </a:xfrm>
        </p:spPr>
        <p:txBody>
          <a:bodyPr numCol="1">
            <a:noAutofit/>
          </a:bodyPr>
          <a:lstStyle>
            <a:lvl1pPr marL="0" indent="0" algn="ctr">
              <a:buFont typeface="Arial" panose="020B0604020202020204" pitchFamily="34" charset="0"/>
              <a:buNone/>
              <a:defRPr sz="1300" baseline="0">
                <a:solidFill>
                  <a:schemeClr val="accent2"/>
                </a:solidFill>
              </a:defRPr>
            </a:lvl1pPr>
            <a:lvl5pPr>
              <a:defRPr/>
            </a:lvl5pPr>
          </a:lstStyle>
          <a:p>
            <a:pPr lvl="0"/>
            <a:r>
              <a:rPr lang="en-US" dirty="0"/>
              <a:t>Body text</a:t>
            </a:r>
          </a:p>
        </p:txBody>
      </p:sp>
      <p:sp>
        <p:nvSpPr>
          <p:cNvPr id="18" name="Text Placeholder 12"/>
          <p:cNvSpPr>
            <a:spLocks noGrp="1"/>
          </p:cNvSpPr>
          <p:nvPr>
            <p:ph type="body" sz="quarter" idx="29" hasCustomPrompt="1"/>
          </p:nvPr>
        </p:nvSpPr>
        <p:spPr>
          <a:xfrm>
            <a:off x="6019020" y="3162971"/>
            <a:ext cx="2549167" cy="233963"/>
          </a:xfrm>
        </p:spPr>
        <p:txBody>
          <a:bodyPr numCol="1">
            <a:noAutofit/>
          </a:bodyPr>
          <a:lstStyle>
            <a:lvl1pPr marL="0" indent="0" algn="ctr">
              <a:lnSpc>
                <a:spcPct val="70000"/>
              </a:lnSpc>
              <a:buNone/>
              <a:defRPr sz="1700" b="1" cap="none" baseline="0">
                <a:solidFill>
                  <a:schemeClr val="accent1"/>
                </a:solidFill>
                <a:latin typeface="+mj-lt"/>
              </a:defRPr>
            </a:lvl1pPr>
            <a:lvl5pPr>
              <a:defRPr/>
            </a:lvl5pPr>
          </a:lstStyle>
          <a:p>
            <a:pPr lvl="0"/>
            <a:r>
              <a:rPr lang="en-US" dirty="0"/>
              <a:t>Heading 2</a:t>
            </a:r>
          </a:p>
        </p:txBody>
      </p:sp>
      <p:sp>
        <p:nvSpPr>
          <p:cNvPr id="19" name="Text Placeholder 20"/>
          <p:cNvSpPr>
            <a:spLocks noGrp="1"/>
          </p:cNvSpPr>
          <p:nvPr>
            <p:ph type="body" sz="quarter" idx="30" hasCustomPrompt="1"/>
          </p:nvPr>
        </p:nvSpPr>
        <p:spPr>
          <a:xfrm>
            <a:off x="6018675" y="3460523"/>
            <a:ext cx="2549856" cy="907086"/>
          </a:xfrm>
        </p:spPr>
        <p:txBody>
          <a:bodyPr numCol="1">
            <a:noAutofit/>
          </a:bodyPr>
          <a:lstStyle>
            <a:lvl1pPr marL="0" indent="0" algn="ctr">
              <a:buFont typeface="Arial" panose="020B0604020202020204" pitchFamily="34" charset="0"/>
              <a:buNone/>
              <a:defRPr sz="1300" baseline="0">
                <a:solidFill>
                  <a:schemeClr val="accent2"/>
                </a:solidFill>
              </a:defRPr>
            </a:lvl1pPr>
            <a:lvl5pPr>
              <a:defRPr/>
            </a:lvl5pPr>
          </a:lstStyle>
          <a:p>
            <a:pPr lvl="0"/>
            <a:r>
              <a:rPr lang="en-US" dirty="0"/>
              <a:t>Body text</a:t>
            </a:r>
          </a:p>
        </p:txBody>
      </p:sp>
      <p:sp>
        <p:nvSpPr>
          <p:cNvPr id="20" name="Picture Placeholder 3"/>
          <p:cNvSpPr>
            <a:spLocks noGrp="1"/>
          </p:cNvSpPr>
          <p:nvPr>
            <p:ph type="pic" sz="quarter" idx="31"/>
          </p:nvPr>
        </p:nvSpPr>
        <p:spPr>
          <a:xfrm>
            <a:off x="3849095" y="1399854"/>
            <a:ext cx="1440000" cy="1440000"/>
          </a:xfrm>
          <a:prstGeom prst="ellipse">
            <a:avLst/>
          </a:prstGeom>
        </p:spPr>
        <p:txBody>
          <a:bodyPr/>
          <a:lstStyle/>
          <a:p>
            <a:r>
              <a:rPr lang="en-US"/>
              <a:t>Click icon to add picture</a:t>
            </a:r>
            <a:endParaRPr lang="en-AU"/>
          </a:p>
        </p:txBody>
      </p:sp>
      <p:sp>
        <p:nvSpPr>
          <p:cNvPr id="27" name="Picture Placeholder 3"/>
          <p:cNvSpPr>
            <a:spLocks noGrp="1"/>
          </p:cNvSpPr>
          <p:nvPr>
            <p:ph type="pic" sz="quarter" idx="32"/>
          </p:nvPr>
        </p:nvSpPr>
        <p:spPr>
          <a:xfrm>
            <a:off x="6573603" y="1399854"/>
            <a:ext cx="1440000" cy="1440000"/>
          </a:xfrm>
          <a:prstGeom prst="ellipse">
            <a:avLst/>
          </a:prstGeom>
        </p:spPr>
        <p:txBody>
          <a:bodyPr/>
          <a:lstStyle/>
          <a:p>
            <a:r>
              <a:rPr lang="en-US"/>
              <a:t>Click icon to add picture</a:t>
            </a:r>
            <a:endParaRPr lang="en-AU"/>
          </a:p>
        </p:txBody>
      </p:sp>
      <p:pic>
        <p:nvPicPr>
          <p:cNvPr id="21" name="Picture 20"/>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141360" y="562971"/>
            <a:ext cx="1429012" cy="293705"/>
          </a:xfrm>
          <a:prstGeom prst="rect">
            <a:avLst/>
          </a:prstGeom>
        </p:spPr>
      </p:pic>
      <p:sp>
        <p:nvSpPr>
          <p:cNvPr id="24" name="Text Placeholder 4"/>
          <p:cNvSpPr>
            <a:spLocks noGrp="1"/>
          </p:cNvSpPr>
          <p:nvPr>
            <p:ph type="body" sz="quarter" idx="14" hasCustomPrompt="1"/>
          </p:nvPr>
        </p:nvSpPr>
        <p:spPr>
          <a:xfrm>
            <a:off x="468503" y="356711"/>
            <a:ext cx="6380353" cy="229799"/>
          </a:xfrm>
        </p:spPr>
        <p:txBody>
          <a:bodyPr>
            <a:noAutofit/>
          </a:bodyPr>
          <a:lstStyle>
            <a:lvl1pPr marL="0" indent="0">
              <a:buNone/>
              <a:defRPr sz="1500" baseline="0">
                <a:solidFill>
                  <a:schemeClr val="accent2"/>
                </a:solidFill>
              </a:defRPr>
            </a:lvl1pPr>
          </a:lstStyle>
          <a:p>
            <a:pPr lvl="0"/>
            <a:r>
              <a:rPr lang="en-US" noProof="0" dirty="0"/>
              <a:t>Insert unit/course name here</a:t>
            </a:r>
          </a:p>
        </p:txBody>
      </p:sp>
      <p:sp>
        <p:nvSpPr>
          <p:cNvPr id="25" name="Text Placeholder 4"/>
          <p:cNvSpPr>
            <a:spLocks noGrp="1"/>
          </p:cNvSpPr>
          <p:nvPr>
            <p:ph type="body" sz="quarter" idx="15" hasCustomPrompt="1"/>
          </p:nvPr>
        </p:nvSpPr>
        <p:spPr>
          <a:xfrm>
            <a:off x="472608" y="650707"/>
            <a:ext cx="6376248" cy="205968"/>
          </a:xfrm>
        </p:spPr>
        <p:txBody>
          <a:bodyPr>
            <a:noAutofit/>
          </a:bodyPr>
          <a:lstStyle>
            <a:lvl1pPr marL="0" indent="0">
              <a:buNone/>
              <a:defRPr sz="1500" baseline="0">
                <a:solidFill>
                  <a:schemeClr val="accent2"/>
                </a:solidFill>
              </a:defRPr>
            </a:lvl1pPr>
          </a:lstStyle>
          <a:p>
            <a:pPr lvl="0"/>
            <a:r>
              <a:rPr lang="en-US" dirty="0"/>
              <a:t>XX Month 2018 Week XX</a:t>
            </a:r>
            <a:endParaRPr lang="en-AU" dirty="0"/>
          </a:p>
        </p:txBody>
      </p:sp>
      <p:cxnSp>
        <p:nvCxnSpPr>
          <p:cNvPr id="26" name="Straight Connector 25"/>
          <p:cNvCxnSpPr/>
          <p:nvPr userDrawn="1"/>
        </p:nvCxnSpPr>
        <p:spPr>
          <a:xfrm flipH="1">
            <a:off x="571500" y="953110"/>
            <a:ext cx="7998872"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53622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3 | ArtsDesign">
    <p:spTree>
      <p:nvGrpSpPr>
        <p:cNvPr id="1" name=""/>
        <p:cNvGrpSpPr/>
        <p:nvPr/>
      </p:nvGrpSpPr>
      <p:grpSpPr>
        <a:xfrm>
          <a:off x="0" y="0"/>
          <a:ext cx="0" cy="0"/>
          <a:chOff x="0" y="0"/>
          <a:chExt cx="0" cy="0"/>
        </a:xfrm>
      </p:grpSpPr>
      <p:sp>
        <p:nvSpPr>
          <p:cNvPr id="18" name="Rectangle 17"/>
          <p:cNvSpPr/>
          <p:nvPr userDrawn="1"/>
        </p:nvSpPr>
        <p:spPr>
          <a:xfrm>
            <a:off x="0" y="1716833"/>
            <a:ext cx="9144000" cy="342666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9" name="Picture 1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4000"/>
            <a:ext cx="9144000" cy="2169414"/>
          </a:xfrm>
          <a:prstGeom prst="rect">
            <a:avLst/>
          </a:prstGeom>
        </p:spPr>
      </p:pic>
      <p:sp>
        <p:nvSpPr>
          <p:cNvPr id="20" name="Subtitle 2"/>
          <p:cNvSpPr>
            <a:spLocks noGrp="1"/>
          </p:cNvSpPr>
          <p:nvPr>
            <p:ph type="subTitle" idx="1" hasCustomPrompt="1"/>
          </p:nvPr>
        </p:nvSpPr>
        <p:spPr>
          <a:xfrm>
            <a:off x="467544" y="2494253"/>
            <a:ext cx="5522265" cy="504056"/>
          </a:xfrm>
        </p:spPr>
        <p:txBody>
          <a:bodyPr>
            <a:noAutofit/>
          </a:bodyPr>
          <a:lstStyle>
            <a:lvl1pPr marL="0" indent="0" algn="l">
              <a:lnSpc>
                <a:spcPct val="70000"/>
              </a:lnSpc>
              <a:buNone/>
              <a:defRPr sz="3200" b="1" cap="all" baseline="0">
                <a:solidFill>
                  <a:schemeClr val="bg1"/>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Document Title</a:t>
            </a:r>
          </a:p>
        </p:txBody>
      </p:sp>
      <p:cxnSp>
        <p:nvCxnSpPr>
          <p:cNvPr id="21" name="Straight Connector 20"/>
          <p:cNvCxnSpPr/>
          <p:nvPr userDrawn="1"/>
        </p:nvCxnSpPr>
        <p:spPr>
          <a:xfrm>
            <a:off x="575267" y="3695303"/>
            <a:ext cx="145117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3" name="Text Placeholder 3"/>
          <p:cNvSpPr>
            <a:spLocks noGrp="1"/>
          </p:cNvSpPr>
          <p:nvPr>
            <p:ph type="body" sz="quarter" idx="12" hasCustomPrompt="1"/>
          </p:nvPr>
        </p:nvSpPr>
        <p:spPr>
          <a:xfrm>
            <a:off x="466725" y="3066002"/>
            <a:ext cx="5522949" cy="417420"/>
          </a:xfrm>
        </p:spPr>
        <p:txBody>
          <a:bodyPr>
            <a:normAutofit/>
          </a:bodyPr>
          <a:lstStyle>
            <a:lvl1pPr marL="0" indent="0">
              <a:lnSpc>
                <a:spcPct val="70000"/>
              </a:lnSpc>
              <a:buNone/>
              <a:defRPr sz="2400">
                <a:solidFill>
                  <a:schemeClr val="bg2"/>
                </a:solidFill>
              </a:defRPr>
            </a:lvl1pPr>
          </a:lstStyle>
          <a:p>
            <a:pPr lvl="0"/>
            <a:r>
              <a:rPr lang="en-AU" dirty="0"/>
              <a:t>Subtitle</a:t>
            </a:r>
          </a:p>
        </p:txBody>
      </p:sp>
      <p:sp>
        <p:nvSpPr>
          <p:cNvPr id="24" name="Text Placeholder 5"/>
          <p:cNvSpPr>
            <a:spLocks noGrp="1"/>
          </p:cNvSpPr>
          <p:nvPr>
            <p:ph type="body" sz="quarter" idx="13" hasCustomPrompt="1"/>
          </p:nvPr>
        </p:nvSpPr>
        <p:spPr>
          <a:xfrm>
            <a:off x="470015" y="3695303"/>
            <a:ext cx="5519727" cy="540340"/>
          </a:xfrm>
        </p:spPr>
        <p:txBody>
          <a:bodyPr>
            <a:normAutofit/>
          </a:bodyPr>
          <a:lstStyle>
            <a:lvl1pPr marL="0" indent="0">
              <a:buNone/>
              <a:defRPr sz="1800">
                <a:solidFill>
                  <a:schemeClr val="bg2"/>
                </a:solidFill>
                <a:latin typeface="+mj-lt"/>
              </a:defRPr>
            </a:lvl1pPr>
          </a:lstStyle>
          <a:p>
            <a:pPr lvl="0"/>
            <a:r>
              <a:rPr lang="en-US" dirty="0"/>
              <a:t>Lecturer/Presenter</a:t>
            </a:r>
            <a:endParaRPr lang="en-AU" dirty="0"/>
          </a:p>
        </p:txBody>
      </p:sp>
      <p:pic>
        <p:nvPicPr>
          <p:cNvPr id="27" name="Picture 26"/>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6028419" y="1199380"/>
            <a:ext cx="2752088" cy="2752088"/>
          </a:xfrm>
          <a:prstGeom prst="rect">
            <a:avLst/>
          </a:prstGeom>
        </p:spPr>
      </p:pic>
      <p:pic>
        <p:nvPicPr>
          <p:cNvPr id="29" name="Picture 28"/>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556486" y="4421307"/>
            <a:ext cx="1423464" cy="149228"/>
          </a:xfrm>
          <a:prstGeom prst="rect">
            <a:avLst/>
          </a:prstGeom>
        </p:spPr>
      </p:pic>
      <p:pic>
        <p:nvPicPr>
          <p:cNvPr id="30" name="Picture 29"/>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3910519" y="4339896"/>
            <a:ext cx="4659853" cy="283118"/>
          </a:xfrm>
          <a:prstGeom prst="rect">
            <a:avLst/>
          </a:prstGeom>
        </p:spPr>
      </p:pic>
      <p:sp>
        <p:nvSpPr>
          <p:cNvPr id="13" name="Text Placeholder 4">
            <a:extLst>
              <a:ext uri="{FF2B5EF4-FFF2-40B4-BE49-F238E27FC236}">
                <a16:creationId xmlns:a16="http://schemas.microsoft.com/office/drawing/2014/main" id="{4F476C88-BB75-0A42-B719-BB633F8910F1}"/>
              </a:ext>
            </a:extLst>
          </p:cNvPr>
          <p:cNvSpPr>
            <a:spLocks noGrp="1"/>
          </p:cNvSpPr>
          <p:nvPr>
            <p:ph type="body" sz="quarter" idx="14" hasCustomPrompt="1"/>
          </p:nvPr>
        </p:nvSpPr>
        <p:spPr>
          <a:xfrm>
            <a:off x="468504" y="502030"/>
            <a:ext cx="4281775" cy="371273"/>
          </a:xfrm>
        </p:spPr>
        <p:txBody>
          <a:bodyPr>
            <a:noAutofit/>
          </a:bodyPr>
          <a:lstStyle>
            <a:lvl1pPr marL="0" indent="0">
              <a:lnSpc>
                <a:spcPct val="70000"/>
              </a:lnSpc>
              <a:buNone/>
              <a:defRPr sz="1500" b="1" spc="-20" baseline="0">
                <a:solidFill>
                  <a:schemeClr val="accent2"/>
                </a:solidFill>
              </a:defRPr>
            </a:lvl1pPr>
          </a:lstStyle>
          <a:p>
            <a:pPr lvl="0"/>
            <a:r>
              <a:rPr lang="en-US" noProof="0" dirty="0"/>
              <a:t>Insert unit/course name here</a:t>
            </a:r>
          </a:p>
          <a:p>
            <a:pPr lvl="0"/>
            <a:r>
              <a:rPr lang="en-US" dirty="0"/>
              <a:t>Line #</a:t>
            </a:r>
            <a:endParaRPr lang="en-AU" dirty="0"/>
          </a:p>
        </p:txBody>
      </p:sp>
      <p:sp>
        <p:nvSpPr>
          <p:cNvPr id="16" name="Text Placeholder 4">
            <a:extLst>
              <a:ext uri="{FF2B5EF4-FFF2-40B4-BE49-F238E27FC236}">
                <a16:creationId xmlns:a16="http://schemas.microsoft.com/office/drawing/2014/main" id="{7EB447C3-BA8A-084B-958A-C7956DE1B3AF}"/>
              </a:ext>
            </a:extLst>
          </p:cNvPr>
          <p:cNvSpPr>
            <a:spLocks noGrp="1"/>
          </p:cNvSpPr>
          <p:nvPr>
            <p:ph type="body" sz="quarter" idx="15" hasCustomPrompt="1"/>
          </p:nvPr>
        </p:nvSpPr>
        <p:spPr>
          <a:xfrm>
            <a:off x="466726" y="891536"/>
            <a:ext cx="4283072" cy="195943"/>
          </a:xfrm>
        </p:spPr>
        <p:txBody>
          <a:bodyPr>
            <a:noAutofit/>
          </a:bodyPr>
          <a:lstStyle>
            <a:lvl1pPr marL="0" indent="0">
              <a:buNone/>
              <a:defRPr sz="1200" baseline="0">
                <a:solidFill>
                  <a:schemeClr val="accent2"/>
                </a:solidFill>
              </a:defRPr>
            </a:lvl1pPr>
          </a:lstStyle>
          <a:p>
            <a:pPr lvl="0"/>
            <a:r>
              <a:rPr lang="en-US" dirty="0"/>
              <a:t>XX Month 2018 Week XX</a:t>
            </a:r>
            <a:endParaRPr lang="en-AU" dirty="0"/>
          </a:p>
        </p:txBody>
      </p:sp>
    </p:spTree>
    <p:extLst>
      <p:ext uri="{BB962C8B-B14F-4D97-AF65-F5344CB8AC3E}">
        <p14:creationId xmlns:p14="http://schemas.microsoft.com/office/powerpoint/2010/main" val="182883094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ue 7">
    <p:bg>
      <p:bgPr>
        <a:solidFill>
          <a:srgbClr val="DEF3F7"/>
        </a:solidFill>
        <a:effectLst/>
      </p:bgPr>
    </p:bg>
    <p:spTree>
      <p:nvGrpSpPr>
        <p:cNvPr id="1" name=""/>
        <p:cNvGrpSpPr/>
        <p:nvPr/>
      </p:nvGrpSpPr>
      <p:grpSpPr>
        <a:xfrm>
          <a:off x="0" y="0"/>
          <a:ext cx="0" cy="0"/>
          <a:chOff x="0" y="0"/>
          <a:chExt cx="0" cy="0"/>
        </a:xfrm>
      </p:grpSpPr>
      <p:sp>
        <p:nvSpPr>
          <p:cNvPr id="6" name="Text Placeholder 12"/>
          <p:cNvSpPr>
            <a:spLocks noGrp="1"/>
          </p:cNvSpPr>
          <p:nvPr>
            <p:ph type="body" sz="quarter" idx="33" hasCustomPrompt="1"/>
          </p:nvPr>
        </p:nvSpPr>
        <p:spPr>
          <a:xfrm>
            <a:off x="4918582" y="3297979"/>
            <a:ext cx="3649603" cy="234930"/>
          </a:xfrm>
        </p:spPr>
        <p:txBody>
          <a:bodyPr numCol="1">
            <a:noAutofit/>
          </a:bodyPr>
          <a:lstStyle>
            <a:lvl1pPr marL="0" indent="0" algn="l">
              <a:lnSpc>
                <a:spcPct val="70000"/>
              </a:lnSpc>
              <a:buNone/>
              <a:defRPr sz="2400" b="1" cap="none" baseline="0">
                <a:solidFill>
                  <a:schemeClr val="accent1"/>
                </a:solidFill>
                <a:latin typeface="+mj-lt"/>
              </a:defRPr>
            </a:lvl1pPr>
            <a:lvl5pPr>
              <a:defRPr/>
            </a:lvl5pPr>
          </a:lstStyle>
          <a:p>
            <a:pPr lvl="0"/>
            <a:r>
              <a:rPr lang="en-US" dirty="0"/>
              <a:t>Heading 2</a:t>
            </a:r>
          </a:p>
        </p:txBody>
      </p:sp>
      <p:sp>
        <p:nvSpPr>
          <p:cNvPr id="7" name="Text Placeholder 12"/>
          <p:cNvSpPr>
            <a:spLocks noGrp="1"/>
          </p:cNvSpPr>
          <p:nvPr>
            <p:ph type="body" sz="quarter" idx="29" hasCustomPrompt="1"/>
          </p:nvPr>
        </p:nvSpPr>
        <p:spPr>
          <a:xfrm>
            <a:off x="4932218" y="2027609"/>
            <a:ext cx="3635968" cy="244272"/>
          </a:xfrm>
        </p:spPr>
        <p:txBody>
          <a:bodyPr numCol="1">
            <a:noAutofit/>
          </a:bodyPr>
          <a:lstStyle>
            <a:lvl1pPr marL="0" indent="0" algn="l">
              <a:lnSpc>
                <a:spcPct val="70000"/>
              </a:lnSpc>
              <a:buNone/>
              <a:defRPr sz="2400" b="1" cap="none" baseline="0">
                <a:solidFill>
                  <a:schemeClr val="accent1"/>
                </a:solidFill>
                <a:latin typeface="+mj-lt"/>
              </a:defRPr>
            </a:lvl1pPr>
            <a:lvl5pPr>
              <a:defRPr/>
            </a:lvl5pPr>
          </a:lstStyle>
          <a:p>
            <a:pPr lvl="0"/>
            <a:r>
              <a:rPr lang="en-US" dirty="0"/>
              <a:t>Heading 2</a:t>
            </a:r>
          </a:p>
        </p:txBody>
      </p:sp>
      <p:sp>
        <p:nvSpPr>
          <p:cNvPr id="8" name="Picture Placeholder 3"/>
          <p:cNvSpPr>
            <a:spLocks noGrp="1"/>
          </p:cNvSpPr>
          <p:nvPr>
            <p:ph type="pic" sz="quarter" idx="26"/>
          </p:nvPr>
        </p:nvSpPr>
        <p:spPr>
          <a:xfrm>
            <a:off x="571500" y="1419647"/>
            <a:ext cx="4180610" cy="3277044"/>
          </a:xfrm>
        </p:spPr>
        <p:txBody>
          <a:bodyPr/>
          <a:lstStyle>
            <a:lvl1pPr marL="0" indent="0">
              <a:buNone/>
              <a:defRPr/>
            </a:lvl1pPr>
          </a:lstStyle>
          <a:p>
            <a:r>
              <a:rPr lang="en-US"/>
              <a:t>Click icon to add picture</a:t>
            </a:r>
            <a:endParaRPr lang="en-AU" dirty="0"/>
          </a:p>
        </p:txBody>
      </p:sp>
      <p:sp>
        <p:nvSpPr>
          <p:cNvPr id="9" name="Text Placeholder 12"/>
          <p:cNvSpPr>
            <a:spLocks noGrp="1"/>
          </p:cNvSpPr>
          <p:nvPr>
            <p:ph type="body" sz="quarter" idx="31" hasCustomPrompt="1"/>
          </p:nvPr>
        </p:nvSpPr>
        <p:spPr>
          <a:xfrm>
            <a:off x="4932218" y="1419647"/>
            <a:ext cx="3635968" cy="370227"/>
          </a:xfrm>
        </p:spPr>
        <p:txBody>
          <a:bodyPr numCol="1">
            <a:noAutofit/>
          </a:bodyPr>
          <a:lstStyle>
            <a:lvl1pPr marL="0" indent="0" algn="l">
              <a:lnSpc>
                <a:spcPct val="70000"/>
              </a:lnSpc>
              <a:buNone/>
              <a:defRPr sz="3200" b="1" cap="all" baseline="0">
                <a:solidFill>
                  <a:schemeClr val="accent1"/>
                </a:solidFill>
                <a:latin typeface="+mj-lt"/>
              </a:defRPr>
            </a:lvl1pPr>
            <a:lvl5pPr>
              <a:defRPr/>
            </a:lvl5pPr>
          </a:lstStyle>
          <a:p>
            <a:pPr lvl="0"/>
            <a:r>
              <a:rPr lang="en-US" dirty="0"/>
              <a:t>Heading 1</a:t>
            </a:r>
          </a:p>
        </p:txBody>
      </p:sp>
      <p:sp>
        <p:nvSpPr>
          <p:cNvPr id="10" name="Text Placeholder 20"/>
          <p:cNvSpPr>
            <a:spLocks noGrp="1"/>
          </p:cNvSpPr>
          <p:nvPr>
            <p:ph type="body" sz="quarter" idx="32" hasCustomPrompt="1"/>
          </p:nvPr>
        </p:nvSpPr>
        <p:spPr>
          <a:xfrm>
            <a:off x="4932218" y="2370979"/>
            <a:ext cx="3635968" cy="827901"/>
          </a:xfrm>
        </p:spPr>
        <p:txBody>
          <a:bodyPr numCol="1">
            <a:noAutofit/>
          </a:bodyPr>
          <a:lstStyle>
            <a:lvl1pPr marL="0" indent="0" algn="l">
              <a:buFont typeface="Arial" panose="020B0604020202020204" pitchFamily="34" charset="0"/>
              <a:buNone/>
              <a:defRPr sz="1800" baseline="0">
                <a:solidFill>
                  <a:schemeClr val="accent2"/>
                </a:solidFill>
              </a:defRPr>
            </a:lvl1pPr>
            <a:lvl5pPr>
              <a:defRPr/>
            </a:lvl5pPr>
          </a:lstStyle>
          <a:p>
            <a:pPr lvl="0"/>
            <a:r>
              <a:rPr lang="en-US" dirty="0"/>
              <a:t>Body text</a:t>
            </a:r>
          </a:p>
        </p:txBody>
      </p:sp>
      <p:pic>
        <p:nvPicPr>
          <p:cNvPr id="11" name="Picture 10"/>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141360" y="562971"/>
            <a:ext cx="1429012" cy="293705"/>
          </a:xfrm>
          <a:prstGeom prst="rect">
            <a:avLst/>
          </a:prstGeom>
        </p:spPr>
      </p:pic>
      <p:sp>
        <p:nvSpPr>
          <p:cNvPr id="12" name="Text Placeholder 4"/>
          <p:cNvSpPr>
            <a:spLocks noGrp="1"/>
          </p:cNvSpPr>
          <p:nvPr>
            <p:ph type="body" sz="quarter" idx="14" hasCustomPrompt="1"/>
          </p:nvPr>
        </p:nvSpPr>
        <p:spPr>
          <a:xfrm>
            <a:off x="468503" y="356711"/>
            <a:ext cx="6380353" cy="229799"/>
          </a:xfrm>
        </p:spPr>
        <p:txBody>
          <a:bodyPr>
            <a:noAutofit/>
          </a:bodyPr>
          <a:lstStyle>
            <a:lvl1pPr marL="0" indent="0">
              <a:buNone/>
              <a:defRPr sz="1500" baseline="0">
                <a:solidFill>
                  <a:schemeClr val="accent2"/>
                </a:solidFill>
              </a:defRPr>
            </a:lvl1pPr>
          </a:lstStyle>
          <a:p>
            <a:pPr lvl="0"/>
            <a:r>
              <a:rPr lang="en-US" noProof="0" dirty="0"/>
              <a:t>Insert unit/course name here</a:t>
            </a:r>
          </a:p>
        </p:txBody>
      </p:sp>
      <p:sp>
        <p:nvSpPr>
          <p:cNvPr id="13" name="Text Placeholder 4"/>
          <p:cNvSpPr>
            <a:spLocks noGrp="1"/>
          </p:cNvSpPr>
          <p:nvPr>
            <p:ph type="body" sz="quarter" idx="15" hasCustomPrompt="1"/>
          </p:nvPr>
        </p:nvSpPr>
        <p:spPr>
          <a:xfrm>
            <a:off x="472608" y="650707"/>
            <a:ext cx="6376248" cy="205968"/>
          </a:xfrm>
        </p:spPr>
        <p:txBody>
          <a:bodyPr>
            <a:noAutofit/>
          </a:bodyPr>
          <a:lstStyle>
            <a:lvl1pPr marL="0" indent="0">
              <a:buNone/>
              <a:defRPr sz="1500" baseline="0">
                <a:solidFill>
                  <a:schemeClr val="accent2"/>
                </a:solidFill>
              </a:defRPr>
            </a:lvl1pPr>
          </a:lstStyle>
          <a:p>
            <a:pPr lvl="0"/>
            <a:r>
              <a:rPr lang="en-US" dirty="0"/>
              <a:t>XX Month 2018 Week XX</a:t>
            </a:r>
            <a:endParaRPr lang="en-AU" dirty="0"/>
          </a:p>
        </p:txBody>
      </p:sp>
      <p:cxnSp>
        <p:nvCxnSpPr>
          <p:cNvPr id="14" name="Straight Connector 13"/>
          <p:cNvCxnSpPr/>
          <p:nvPr userDrawn="1"/>
        </p:nvCxnSpPr>
        <p:spPr>
          <a:xfrm flipH="1">
            <a:off x="571500" y="953110"/>
            <a:ext cx="7998872"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15" name="Text Placeholder 20"/>
          <p:cNvSpPr>
            <a:spLocks noGrp="1"/>
          </p:cNvSpPr>
          <p:nvPr>
            <p:ph type="body" sz="quarter" idx="25" hasCustomPrompt="1"/>
          </p:nvPr>
        </p:nvSpPr>
        <p:spPr>
          <a:xfrm>
            <a:off x="4932218" y="3632009"/>
            <a:ext cx="3635967" cy="1061119"/>
          </a:xfrm>
        </p:spPr>
        <p:txBody>
          <a:bodyPr numCol="1">
            <a:noAutofit/>
          </a:bodyPr>
          <a:lstStyle>
            <a:lvl1pPr marL="0" indent="0">
              <a:buFont typeface="Arial" panose="020B0604020202020204" pitchFamily="34" charset="0"/>
              <a:buNone/>
              <a:defRPr sz="1800" baseline="0">
                <a:solidFill>
                  <a:schemeClr val="accent2"/>
                </a:solidFill>
              </a:defRPr>
            </a:lvl1pPr>
            <a:lvl5pPr>
              <a:defRPr/>
            </a:lvl5pPr>
          </a:lstStyle>
          <a:p>
            <a:pPr lvl="0"/>
            <a:r>
              <a:rPr lang="en-US" dirty="0"/>
              <a:t>Body text</a:t>
            </a:r>
          </a:p>
        </p:txBody>
      </p:sp>
    </p:spTree>
    <p:extLst>
      <p:ext uri="{BB962C8B-B14F-4D97-AF65-F5344CB8AC3E}">
        <p14:creationId xmlns:p14="http://schemas.microsoft.com/office/powerpoint/2010/main" val="175043608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ue 8">
    <p:bg>
      <p:bgPr>
        <a:solidFill>
          <a:srgbClr val="DEF3F7"/>
        </a:solidFill>
        <a:effectLst/>
      </p:bgPr>
    </p:bg>
    <p:spTree>
      <p:nvGrpSpPr>
        <p:cNvPr id="1" name=""/>
        <p:cNvGrpSpPr/>
        <p:nvPr/>
      </p:nvGrpSpPr>
      <p:grpSpPr>
        <a:xfrm>
          <a:off x="0" y="0"/>
          <a:ext cx="0" cy="0"/>
          <a:chOff x="0" y="0"/>
          <a:chExt cx="0" cy="0"/>
        </a:xfrm>
      </p:grpSpPr>
      <p:sp>
        <p:nvSpPr>
          <p:cNvPr id="6" name="Picture Placeholder 3"/>
          <p:cNvSpPr>
            <a:spLocks noGrp="1"/>
          </p:cNvSpPr>
          <p:nvPr>
            <p:ph type="pic" sz="quarter" idx="26"/>
          </p:nvPr>
        </p:nvSpPr>
        <p:spPr>
          <a:xfrm>
            <a:off x="571499" y="1418095"/>
            <a:ext cx="7998873" cy="3278596"/>
          </a:xfrm>
        </p:spPr>
        <p:txBody>
          <a:bodyPr/>
          <a:lstStyle>
            <a:lvl1pPr marL="0" indent="0">
              <a:buNone/>
              <a:defRPr/>
            </a:lvl1pPr>
          </a:lstStyle>
          <a:p>
            <a:r>
              <a:rPr lang="en-US"/>
              <a:t>Click icon to add picture</a:t>
            </a:r>
            <a:endParaRPr lang="en-AU" dirty="0"/>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141360" y="562971"/>
            <a:ext cx="1429012" cy="293705"/>
          </a:xfrm>
          <a:prstGeom prst="rect">
            <a:avLst/>
          </a:prstGeom>
        </p:spPr>
      </p:pic>
      <p:sp>
        <p:nvSpPr>
          <p:cNvPr id="8" name="Text Placeholder 4"/>
          <p:cNvSpPr>
            <a:spLocks noGrp="1"/>
          </p:cNvSpPr>
          <p:nvPr>
            <p:ph type="body" sz="quarter" idx="14" hasCustomPrompt="1"/>
          </p:nvPr>
        </p:nvSpPr>
        <p:spPr>
          <a:xfrm>
            <a:off x="468503" y="356711"/>
            <a:ext cx="6380353" cy="229799"/>
          </a:xfrm>
        </p:spPr>
        <p:txBody>
          <a:bodyPr>
            <a:noAutofit/>
          </a:bodyPr>
          <a:lstStyle>
            <a:lvl1pPr marL="0" indent="0">
              <a:buNone/>
              <a:defRPr sz="1500" baseline="0">
                <a:solidFill>
                  <a:schemeClr val="accent2"/>
                </a:solidFill>
              </a:defRPr>
            </a:lvl1pPr>
          </a:lstStyle>
          <a:p>
            <a:pPr lvl="0"/>
            <a:r>
              <a:rPr lang="en-US" noProof="0" dirty="0"/>
              <a:t>Insert unit/course name here</a:t>
            </a:r>
          </a:p>
        </p:txBody>
      </p:sp>
      <p:sp>
        <p:nvSpPr>
          <p:cNvPr id="9" name="Text Placeholder 4"/>
          <p:cNvSpPr>
            <a:spLocks noGrp="1"/>
          </p:cNvSpPr>
          <p:nvPr>
            <p:ph type="body" sz="quarter" idx="15" hasCustomPrompt="1"/>
          </p:nvPr>
        </p:nvSpPr>
        <p:spPr>
          <a:xfrm>
            <a:off x="472608" y="650707"/>
            <a:ext cx="6376248" cy="205968"/>
          </a:xfrm>
        </p:spPr>
        <p:txBody>
          <a:bodyPr>
            <a:noAutofit/>
          </a:bodyPr>
          <a:lstStyle>
            <a:lvl1pPr marL="0" indent="0">
              <a:buNone/>
              <a:defRPr sz="1500" baseline="0">
                <a:solidFill>
                  <a:schemeClr val="accent2"/>
                </a:solidFill>
              </a:defRPr>
            </a:lvl1pPr>
          </a:lstStyle>
          <a:p>
            <a:pPr lvl="0"/>
            <a:r>
              <a:rPr lang="en-US" dirty="0"/>
              <a:t>XX Month 2018 Week XX</a:t>
            </a:r>
            <a:endParaRPr lang="en-AU" dirty="0"/>
          </a:p>
        </p:txBody>
      </p:sp>
      <p:cxnSp>
        <p:nvCxnSpPr>
          <p:cNvPr id="10" name="Straight Connector 9"/>
          <p:cNvCxnSpPr/>
          <p:nvPr userDrawn="1"/>
        </p:nvCxnSpPr>
        <p:spPr>
          <a:xfrm flipH="1">
            <a:off x="571500" y="953110"/>
            <a:ext cx="7998872"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085076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ue 9">
    <p:bg>
      <p:bgPr>
        <a:solidFill>
          <a:srgbClr val="DEF3F7"/>
        </a:solidFill>
        <a:effectLst/>
      </p:bgPr>
    </p:bg>
    <p:spTree>
      <p:nvGrpSpPr>
        <p:cNvPr id="1" name=""/>
        <p:cNvGrpSpPr/>
        <p:nvPr/>
      </p:nvGrpSpPr>
      <p:grpSpPr>
        <a:xfrm>
          <a:off x="0" y="0"/>
          <a:ext cx="0" cy="0"/>
          <a:chOff x="0" y="0"/>
          <a:chExt cx="0" cy="0"/>
        </a:xfrm>
      </p:grpSpPr>
      <p:sp>
        <p:nvSpPr>
          <p:cNvPr id="6" name="Media Placeholder 11"/>
          <p:cNvSpPr>
            <a:spLocks noGrp="1"/>
          </p:cNvSpPr>
          <p:nvPr>
            <p:ph type="media" sz="quarter" idx="27" hasCustomPrompt="1"/>
          </p:nvPr>
        </p:nvSpPr>
        <p:spPr>
          <a:xfrm>
            <a:off x="1523536" y="1273921"/>
            <a:ext cx="6094800" cy="3429000"/>
          </a:xfrm>
        </p:spPr>
        <p:txBody>
          <a:bodyPr anchor="t"/>
          <a:lstStyle>
            <a:lvl1pPr marL="0" indent="0" algn="ctr">
              <a:buNone/>
              <a:defRPr/>
            </a:lvl1pPr>
          </a:lstStyle>
          <a:p>
            <a:r>
              <a:rPr lang="en-US"/>
              <a:t>Insert Media</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141360" y="562971"/>
            <a:ext cx="1429012" cy="293705"/>
          </a:xfrm>
          <a:prstGeom prst="rect">
            <a:avLst/>
          </a:prstGeom>
        </p:spPr>
      </p:pic>
      <p:sp>
        <p:nvSpPr>
          <p:cNvPr id="8" name="Text Placeholder 4"/>
          <p:cNvSpPr>
            <a:spLocks noGrp="1"/>
          </p:cNvSpPr>
          <p:nvPr>
            <p:ph type="body" sz="quarter" idx="14" hasCustomPrompt="1"/>
          </p:nvPr>
        </p:nvSpPr>
        <p:spPr>
          <a:xfrm>
            <a:off x="468503" y="356711"/>
            <a:ext cx="6380353" cy="229799"/>
          </a:xfrm>
        </p:spPr>
        <p:txBody>
          <a:bodyPr>
            <a:noAutofit/>
          </a:bodyPr>
          <a:lstStyle>
            <a:lvl1pPr marL="0" indent="0">
              <a:buNone/>
              <a:defRPr sz="1500" baseline="0">
                <a:solidFill>
                  <a:schemeClr val="accent2"/>
                </a:solidFill>
              </a:defRPr>
            </a:lvl1pPr>
          </a:lstStyle>
          <a:p>
            <a:pPr lvl="0"/>
            <a:r>
              <a:rPr lang="en-US" noProof="0" dirty="0"/>
              <a:t>Insert unit/course name here</a:t>
            </a:r>
          </a:p>
        </p:txBody>
      </p:sp>
      <p:sp>
        <p:nvSpPr>
          <p:cNvPr id="9" name="Text Placeholder 4"/>
          <p:cNvSpPr>
            <a:spLocks noGrp="1"/>
          </p:cNvSpPr>
          <p:nvPr>
            <p:ph type="body" sz="quarter" idx="15" hasCustomPrompt="1"/>
          </p:nvPr>
        </p:nvSpPr>
        <p:spPr>
          <a:xfrm>
            <a:off x="472608" y="650707"/>
            <a:ext cx="6376248" cy="205968"/>
          </a:xfrm>
        </p:spPr>
        <p:txBody>
          <a:bodyPr>
            <a:noAutofit/>
          </a:bodyPr>
          <a:lstStyle>
            <a:lvl1pPr marL="0" indent="0">
              <a:buNone/>
              <a:defRPr sz="1500" baseline="0">
                <a:solidFill>
                  <a:schemeClr val="accent2"/>
                </a:solidFill>
              </a:defRPr>
            </a:lvl1pPr>
          </a:lstStyle>
          <a:p>
            <a:pPr lvl="0"/>
            <a:r>
              <a:rPr lang="en-US" dirty="0"/>
              <a:t>XX Month 2018 Week XX</a:t>
            </a:r>
            <a:endParaRPr lang="en-AU" dirty="0"/>
          </a:p>
        </p:txBody>
      </p:sp>
      <p:cxnSp>
        <p:nvCxnSpPr>
          <p:cNvPr id="10" name="Straight Connector 9"/>
          <p:cNvCxnSpPr/>
          <p:nvPr userDrawn="1"/>
        </p:nvCxnSpPr>
        <p:spPr>
          <a:xfrm flipH="1">
            <a:off x="571500" y="953110"/>
            <a:ext cx="7998872"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703491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ue 10">
    <p:bg>
      <p:bgPr>
        <a:solidFill>
          <a:srgbClr val="DEF3F7"/>
        </a:solidFill>
        <a:effectLst/>
      </p:bgPr>
    </p:bg>
    <p:spTree>
      <p:nvGrpSpPr>
        <p:cNvPr id="1" name=""/>
        <p:cNvGrpSpPr/>
        <p:nvPr/>
      </p:nvGrpSpPr>
      <p:grpSpPr>
        <a:xfrm>
          <a:off x="0" y="0"/>
          <a:ext cx="0" cy="0"/>
          <a:chOff x="0" y="0"/>
          <a:chExt cx="0" cy="0"/>
        </a:xfrm>
      </p:grpSpPr>
      <p:sp>
        <p:nvSpPr>
          <p:cNvPr id="6" name="Text Placeholder 4"/>
          <p:cNvSpPr>
            <a:spLocks noGrp="1"/>
          </p:cNvSpPr>
          <p:nvPr>
            <p:ph type="body" sz="quarter" idx="14" hasCustomPrompt="1"/>
          </p:nvPr>
        </p:nvSpPr>
        <p:spPr>
          <a:xfrm>
            <a:off x="468503" y="562971"/>
            <a:ext cx="6380353" cy="298237"/>
          </a:xfrm>
        </p:spPr>
        <p:txBody>
          <a:bodyPr>
            <a:noAutofit/>
          </a:bodyPr>
          <a:lstStyle>
            <a:lvl1pPr marL="0" indent="0">
              <a:buNone/>
              <a:defRPr sz="2000">
                <a:solidFill>
                  <a:schemeClr val="accent2"/>
                </a:solidFill>
              </a:defRPr>
            </a:lvl1pPr>
          </a:lstStyle>
          <a:p>
            <a:pPr lvl="0"/>
            <a:r>
              <a:rPr lang="en-US" dirty="0"/>
              <a:t>INSERT HEADER</a:t>
            </a:r>
            <a:endParaRPr lang="en-AU" dirty="0"/>
          </a:p>
        </p:txBody>
      </p:sp>
      <p:sp>
        <p:nvSpPr>
          <p:cNvPr id="7" name="Text Placeholder 12"/>
          <p:cNvSpPr>
            <a:spLocks noGrp="1"/>
          </p:cNvSpPr>
          <p:nvPr>
            <p:ph type="body" sz="quarter" idx="16" hasCustomPrompt="1"/>
          </p:nvPr>
        </p:nvSpPr>
        <p:spPr>
          <a:xfrm>
            <a:off x="477838" y="1394759"/>
            <a:ext cx="8092533" cy="395115"/>
          </a:xfrm>
        </p:spPr>
        <p:txBody>
          <a:bodyPr>
            <a:noAutofit/>
          </a:bodyPr>
          <a:lstStyle>
            <a:lvl1pPr marL="0" indent="0">
              <a:lnSpc>
                <a:spcPct val="70000"/>
              </a:lnSpc>
              <a:buNone/>
              <a:defRPr sz="3200" b="1" cap="all" baseline="0">
                <a:solidFill>
                  <a:schemeClr val="accent1"/>
                </a:solidFill>
                <a:latin typeface="+mj-lt"/>
              </a:defRPr>
            </a:lvl1pPr>
            <a:lvl5pPr>
              <a:defRPr/>
            </a:lvl5pPr>
          </a:lstStyle>
          <a:p>
            <a:pPr lvl="0"/>
            <a:r>
              <a:rPr lang="en-US" dirty="0"/>
              <a:t>Heading 1</a:t>
            </a:r>
          </a:p>
        </p:txBody>
      </p:sp>
      <p:sp>
        <p:nvSpPr>
          <p:cNvPr id="8" name="Text Placeholder 12"/>
          <p:cNvSpPr>
            <a:spLocks noGrp="1"/>
          </p:cNvSpPr>
          <p:nvPr>
            <p:ph type="body" sz="quarter" idx="17" hasCustomPrompt="1"/>
          </p:nvPr>
        </p:nvSpPr>
        <p:spPr>
          <a:xfrm>
            <a:off x="477839" y="1998811"/>
            <a:ext cx="3767707" cy="249835"/>
          </a:xfrm>
        </p:spPr>
        <p:txBody>
          <a:bodyPr numCol="1">
            <a:noAutofit/>
          </a:bodyPr>
          <a:lstStyle>
            <a:lvl1pPr marL="0" indent="0">
              <a:lnSpc>
                <a:spcPct val="70000"/>
              </a:lnSpc>
              <a:buNone/>
              <a:defRPr sz="2400" b="1" cap="none" baseline="0">
                <a:solidFill>
                  <a:schemeClr val="accent1"/>
                </a:solidFill>
                <a:latin typeface="+mj-lt"/>
              </a:defRPr>
            </a:lvl1pPr>
            <a:lvl5pPr>
              <a:defRPr/>
            </a:lvl5pPr>
          </a:lstStyle>
          <a:p>
            <a:pPr lvl="0"/>
            <a:r>
              <a:rPr lang="en-US" dirty="0"/>
              <a:t>Heading 2</a:t>
            </a:r>
          </a:p>
        </p:txBody>
      </p:sp>
      <p:sp>
        <p:nvSpPr>
          <p:cNvPr id="9" name="Text Placeholder 20"/>
          <p:cNvSpPr>
            <a:spLocks noGrp="1"/>
          </p:cNvSpPr>
          <p:nvPr>
            <p:ph type="body" sz="quarter" idx="18" hasCustomPrompt="1"/>
          </p:nvPr>
        </p:nvSpPr>
        <p:spPr>
          <a:xfrm>
            <a:off x="477839" y="2386291"/>
            <a:ext cx="3768725" cy="2310400"/>
          </a:xfrm>
        </p:spPr>
        <p:txBody>
          <a:bodyPr numCol="1">
            <a:normAutofit/>
          </a:bodyPr>
          <a:lstStyle>
            <a:lvl1pPr marL="171450" marR="0" indent="-17145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tab pos="180000" algn="l"/>
                <a:tab pos="360000" algn="l"/>
                <a:tab pos="540000" algn="l"/>
                <a:tab pos="720000" algn="l"/>
              </a:tabLst>
              <a:defRPr sz="1800" baseline="0">
                <a:solidFill>
                  <a:schemeClr val="accent2"/>
                </a:solidFill>
                <a:latin typeface="+mn-lt"/>
              </a:defRPr>
            </a:lvl1pPr>
            <a:lvl2pPr>
              <a:tabLst>
                <a:tab pos="180000" algn="l"/>
                <a:tab pos="360000" algn="l"/>
                <a:tab pos="540000" algn="l"/>
                <a:tab pos="720000" algn="l"/>
              </a:tabLst>
              <a:defRPr sz="1800"/>
            </a:lvl2pPr>
            <a:lvl3pPr>
              <a:tabLst>
                <a:tab pos="180000" algn="l"/>
                <a:tab pos="360000" algn="l"/>
                <a:tab pos="540000" algn="l"/>
                <a:tab pos="720000" algn="l"/>
              </a:tabLst>
              <a:defRPr sz="1800"/>
            </a:lvl3pPr>
            <a:lvl4pPr>
              <a:tabLst>
                <a:tab pos="180000" algn="l"/>
                <a:tab pos="360000" algn="l"/>
                <a:tab pos="540000" algn="l"/>
                <a:tab pos="720000" algn="l"/>
              </a:tabLst>
              <a:defRPr sz="1800"/>
            </a:lvl4pPr>
            <a:lvl5pPr>
              <a:defRPr/>
            </a:lvl5pPr>
          </a:lstStyle>
          <a:p>
            <a:pPr lvl="0"/>
            <a:r>
              <a:rPr lang="en-US" dirty="0"/>
              <a:t>Bullet point</a:t>
            </a:r>
          </a:p>
          <a:p>
            <a:pPr lvl="1"/>
            <a:r>
              <a:rPr lang="en-US" dirty="0"/>
              <a:t>Bullet point</a:t>
            </a:r>
          </a:p>
          <a:p>
            <a:pPr lvl="2"/>
            <a:r>
              <a:rPr lang="en-US" dirty="0"/>
              <a:t>Bullet point</a:t>
            </a:r>
          </a:p>
          <a:p>
            <a:pPr lvl="3"/>
            <a:r>
              <a:rPr lang="en-US" dirty="0"/>
              <a:t>Bullet point</a:t>
            </a:r>
          </a:p>
        </p:txBody>
      </p:sp>
      <p:sp>
        <p:nvSpPr>
          <p:cNvPr id="10" name="Text Placeholder 12"/>
          <p:cNvSpPr>
            <a:spLocks noGrp="1"/>
          </p:cNvSpPr>
          <p:nvPr>
            <p:ph type="body" sz="quarter" idx="22" hasCustomPrompt="1"/>
          </p:nvPr>
        </p:nvSpPr>
        <p:spPr>
          <a:xfrm>
            <a:off x="4567126" y="1999419"/>
            <a:ext cx="4002164" cy="249227"/>
          </a:xfrm>
        </p:spPr>
        <p:txBody>
          <a:bodyPr numCol="1">
            <a:noAutofit/>
          </a:bodyPr>
          <a:lstStyle>
            <a:lvl1pPr marL="0" indent="0">
              <a:lnSpc>
                <a:spcPct val="70000"/>
              </a:lnSpc>
              <a:buNone/>
              <a:defRPr sz="2400" b="1" cap="none" baseline="0">
                <a:solidFill>
                  <a:schemeClr val="accent1"/>
                </a:solidFill>
                <a:latin typeface="+mj-lt"/>
              </a:defRPr>
            </a:lvl1pPr>
            <a:lvl5pPr>
              <a:defRPr/>
            </a:lvl5pPr>
          </a:lstStyle>
          <a:p>
            <a:pPr lvl="0"/>
            <a:r>
              <a:rPr lang="en-US" dirty="0"/>
              <a:t>Heading 2</a:t>
            </a:r>
          </a:p>
        </p:txBody>
      </p:sp>
      <p:sp>
        <p:nvSpPr>
          <p:cNvPr id="11" name="Text Placeholder 20"/>
          <p:cNvSpPr>
            <a:spLocks noGrp="1"/>
          </p:cNvSpPr>
          <p:nvPr>
            <p:ph type="body" sz="quarter" idx="23" hasCustomPrompt="1"/>
          </p:nvPr>
        </p:nvSpPr>
        <p:spPr>
          <a:xfrm>
            <a:off x="4567126" y="2386291"/>
            <a:ext cx="4003245" cy="2310400"/>
          </a:xfrm>
        </p:spPr>
        <p:txBody>
          <a:bodyPr numCol="1">
            <a:noAutofit/>
          </a:bodyPr>
          <a:lstStyle>
            <a:lvl1pPr marL="171450" indent="-171450">
              <a:buFont typeface="Arial" panose="020B0604020202020204" pitchFamily="34" charset="0"/>
              <a:buChar char="•"/>
              <a:defRPr sz="1800" baseline="0">
                <a:solidFill>
                  <a:schemeClr val="accent2"/>
                </a:solidFill>
              </a:defRPr>
            </a:lvl1pPr>
            <a:lvl2pPr>
              <a:defRPr sz="1800"/>
            </a:lvl2pPr>
            <a:lvl3pPr>
              <a:defRPr sz="1800"/>
            </a:lvl3pPr>
            <a:lvl4pPr>
              <a:defRPr sz="1800"/>
            </a:lvl4pPr>
            <a:lvl5pPr>
              <a:defRPr/>
            </a:lvl5pPr>
          </a:lstStyle>
          <a:p>
            <a:pPr lvl="0"/>
            <a:r>
              <a:rPr lang="en-US" dirty="0"/>
              <a:t>Bullet point</a:t>
            </a:r>
          </a:p>
          <a:p>
            <a:pPr lvl="1"/>
            <a:r>
              <a:rPr lang="en-US" dirty="0"/>
              <a:t>Bullet point</a:t>
            </a:r>
          </a:p>
          <a:p>
            <a:pPr lvl="2"/>
            <a:r>
              <a:rPr lang="en-US" dirty="0"/>
              <a:t>Bullet point</a:t>
            </a:r>
          </a:p>
          <a:p>
            <a:pPr lvl="3"/>
            <a:r>
              <a:rPr lang="en-US" dirty="0"/>
              <a:t>Bullet point</a:t>
            </a:r>
          </a:p>
        </p:txBody>
      </p:sp>
      <p:pic>
        <p:nvPicPr>
          <p:cNvPr id="12" name="Picture 1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141360" y="562971"/>
            <a:ext cx="1429012" cy="293705"/>
          </a:xfrm>
          <a:prstGeom prst="rect">
            <a:avLst/>
          </a:prstGeom>
        </p:spPr>
      </p:pic>
      <p:cxnSp>
        <p:nvCxnSpPr>
          <p:cNvPr id="13" name="Straight Connector 12"/>
          <p:cNvCxnSpPr/>
          <p:nvPr userDrawn="1"/>
        </p:nvCxnSpPr>
        <p:spPr>
          <a:xfrm flipH="1">
            <a:off x="571500" y="953110"/>
            <a:ext cx="7998872"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745923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White 1">
    <p:spTree>
      <p:nvGrpSpPr>
        <p:cNvPr id="1" name=""/>
        <p:cNvGrpSpPr/>
        <p:nvPr/>
      </p:nvGrpSpPr>
      <p:grpSpPr>
        <a:xfrm>
          <a:off x="0" y="0"/>
          <a:ext cx="0" cy="0"/>
          <a:chOff x="0" y="0"/>
          <a:chExt cx="0" cy="0"/>
        </a:xfrm>
      </p:grpSpPr>
      <p:sp>
        <p:nvSpPr>
          <p:cNvPr id="6" name="Text Placeholder 20"/>
          <p:cNvSpPr>
            <a:spLocks noGrp="1"/>
          </p:cNvSpPr>
          <p:nvPr>
            <p:ph type="body" sz="quarter" idx="22" hasCustomPrompt="1"/>
          </p:nvPr>
        </p:nvSpPr>
        <p:spPr>
          <a:xfrm>
            <a:off x="468503" y="3823856"/>
            <a:ext cx="8089895" cy="872201"/>
          </a:xfrm>
        </p:spPr>
        <p:txBody>
          <a:bodyPr numCol="1">
            <a:normAutofit/>
          </a:bodyPr>
          <a:lstStyle>
            <a:lvl1pPr marL="171450" marR="0" indent="-17145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tab pos="180000" algn="l"/>
                <a:tab pos="360000" algn="l"/>
                <a:tab pos="540000" algn="l"/>
                <a:tab pos="720000" algn="l"/>
              </a:tabLst>
              <a:defRPr sz="1800" baseline="0">
                <a:solidFill>
                  <a:schemeClr val="accent2"/>
                </a:solidFill>
                <a:latin typeface="+mn-lt"/>
              </a:defRPr>
            </a:lvl1pPr>
            <a:lvl2pPr>
              <a:tabLst>
                <a:tab pos="180000" algn="l"/>
                <a:tab pos="360000" algn="l"/>
                <a:tab pos="540000" algn="l"/>
                <a:tab pos="720000" algn="l"/>
              </a:tabLst>
              <a:defRPr sz="1800"/>
            </a:lvl2pPr>
            <a:lvl3pPr>
              <a:tabLst>
                <a:tab pos="180000" algn="l"/>
                <a:tab pos="360000" algn="l"/>
                <a:tab pos="540000" algn="l"/>
                <a:tab pos="720000" algn="l"/>
              </a:tabLst>
              <a:defRPr sz="1800"/>
            </a:lvl3pPr>
            <a:lvl4pPr>
              <a:tabLst>
                <a:tab pos="180000" algn="l"/>
                <a:tab pos="360000" algn="l"/>
                <a:tab pos="540000" algn="l"/>
                <a:tab pos="720000" algn="l"/>
              </a:tabLst>
              <a:defRPr sz="1800"/>
            </a:lvl4pPr>
            <a:lvl5pPr>
              <a:defRPr/>
            </a:lvl5pPr>
          </a:lstStyle>
          <a:p>
            <a:pPr lvl="0"/>
            <a:r>
              <a:rPr lang="en-US" dirty="0"/>
              <a:t>Bullet point</a:t>
            </a:r>
          </a:p>
          <a:p>
            <a:pPr lvl="1"/>
            <a:r>
              <a:rPr lang="en-US" dirty="0"/>
              <a:t>Bullet point</a:t>
            </a:r>
          </a:p>
        </p:txBody>
      </p:sp>
      <p:sp>
        <p:nvSpPr>
          <p:cNvPr id="7" name="Text Placeholder 20"/>
          <p:cNvSpPr>
            <a:spLocks noGrp="1"/>
          </p:cNvSpPr>
          <p:nvPr>
            <p:ph type="body" sz="quarter" idx="18" hasCustomPrompt="1"/>
          </p:nvPr>
        </p:nvSpPr>
        <p:spPr>
          <a:xfrm>
            <a:off x="468503" y="2364159"/>
            <a:ext cx="8089895" cy="1007883"/>
          </a:xfrm>
        </p:spPr>
        <p:txBody>
          <a:bodyPr numCol="1">
            <a:normAutofit/>
          </a:bodyPr>
          <a:lstStyle>
            <a:lvl1pPr marL="171450" marR="0" indent="-17145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tab pos="180000" algn="l"/>
                <a:tab pos="360000" algn="l"/>
                <a:tab pos="540000" algn="l"/>
                <a:tab pos="720000" algn="l"/>
              </a:tabLst>
              <a:defRPr sz="1800" baseline="0">
                <a:solidFill>
                  <a:schemeClr val="accent2"/>
                </a:solidFill>
                <a:latin typeface="+mn-lt"/>
              </a:defRPr>
            </a:lvl1pPr>
            <a:lvl2pPr>
              <a:tabLst>
                <a:tab pos="180000" algn="l"/>
                <a:tab pos="360000" algn="l"/>
                <a:tab pos="540000" algn="l"/>
                <a:tab pos="720000" algn="l"/>
              </a:tabLst>
              <a:defRPr sz="1800"/>
            </a:lvl2pPr>
            <a:lvl3pPr>
              <a:tabLst>
                <a:tab pos="180000" algn="l"/>
                <a:tab pos="360000" algn="l"/>
                <a:tab pos="540000" algn="l"/>
                <a:tab pos="720000" algn="l"/>
              </a:tabLst>
              <a:defRPr sz="1800"/>
            </a:lvl3pPr>
            <a:lvl4pPr>
              <a:tabLst>
                <a:tab pos="180000" algn="l"/>
                <a:tab pos="360000" algn="l"/>
                <a:tab pos="540000" algn="l"/>
                <a:tab pos="720000" algn="l"/>
              </a:tabLst>
              <a:defRPr sz="1800"/>
            </a:lvl4pPr>
            <a:lvl5pPr>
              <a:defRPr/>
            </a:lvl5pPr>
          </a:lstStyle>
          <a:p>
            <a:pPr lvl="0"/>
            <a:r>
              <a:rPr lang="en-US" dirty="0"/>
              <a:t>Bullet point</a:t>
            </a:r>
          </a:p>
          <a:p>
            <a:pPr lvl="1"/>
            <a:r>
              <a:rPr lang="en-US" dirty="0"/>
              <a:t>Bullet point</a:t>
            </a:r>
          </a:p>
          <a:p>
            <a:pPr lvl="2"/>
            <a:r>
              <a:rPr lang="en-US" dirty="0"/>
              <a:t>Bullet point</a:t>
            </a:r>
          </a:p>
          <a:p>
            <a:pPr lvl="2"/>
            <a:endParaRPr lang="en-US" dirty="0"/>
          </a:p>
        </p:txBody>
      </p:sp>
      <p:sp>
        <p:nvSpPr>
          <p:cNvPr id="8" name="Text Placeholder 12"/>
          <p:cNvSpPr>
            <a:spLocks noGrp="1"/>
          </p:cNvSpPr>
          <p:nvPr>
            <p:ph type="body" sz="quarter" idx="16" hasCustomPrompt="1"/>
          </p:nvPr>
        </p:nvSpPr>
        <p:spPr>
          <a:xfrm>
            <a:off x="477838" y="1419646"/>
            <a:ext cx="8103751" cy="381544"/>
          </a:xfrm>
        </p:spPr>
        <p:txBody>
          <a:bodyPr>
            <a:noAutofit/>
          </a:bodyPr>
          <a:lstStyle>
            <a:lvl1pPr marL="0" indent="0">
              <a:lnSpc>
                <a:spcPct val="70000"/>
              </a:lnSpc>
              <a:buNone/>
              <a:defRPr sz="3200" b="1" cap="all" baseline="0">
                <a:solidFill>
                  <a:schemeClr val="accent1"/>
                </a:solidFill>
                <a:latin typeface="+mj-lt"/>
              </a:defRPr>
            </a:lvl1pPr>
            <a:lvl5pPr>
              <a:defRPr/>
            </a:lvl5pPr>
          </a:lstStyle>
          <a:p>
            <a:pPr lvl="0"/>
            <a:r>
              <a:rPr lang="en-US" dirty="0"/>
              <a:t>Heading 1</a:t>
            </a:r>
          </a:p>
        </p:txBody>
      </p:sp>
      <p:sp>
        <p:nvSpPr>
          <p:cNvPr id="9" name="Text Placeholder 12"/>
          <p:cNvSpPr>
            <a:spLocks noGrp="1"/>
          </p:cNvSpPr>
          <p:nvPr>
            <p:ph type="body" sz="quarter" idx="17" hasCustomPrompt="1"/>
          </p:nvPr>
        </p:nvSpPr>
        <p:spPr>
          <a:xfrm>
            <a:off x="477838" y="1986867"/>
            <a:ext cx="8103751" cy="266137"/>
          </a:xfrm>
        </p:spPr>
        <p:txBody>
          <a:bodyPr>
            <a:noAutofit/>
          </a:bodyPr>
          <a:lstStyle>
            <a:lvl1pPr marL="0" indent="0">
              <a:lnSpc>
                <a:spcPct val="70000"/>
              </a:lnSpc>
              <a:buNone/>
              <a:defRPr sz="2400" b="1" cap="none" baseline="0">
                <a:solidFill>
                  <a:schemeClr val="accent1"/>
                </a:solidFill>
                <a:latin typeface="+mj-lt"/>
              </a:defRPr>
            </a:lvl1pPr>
            <a:lvl5pPr>
              <a:defRPr/>
            </a:lvl5pPr>
          </a:lstStyle>
          <a:p>
            <a:pPr lvl="0"/>
            <a:r>
              <a:rPr lang="en-US" dirty="0"/>
              <a:t>Heading 2</a:t>
            </a:r>
          </a:p>
        </p:txBody>
      </p:sp>
      <p:sp>
        <p:nvSpPr>
          <p:cNvPr id="10" name="Text Placeholder 12"/>
          <p:cNvSpPr>
            <a:spLocks noGrp="1"/>
          </p:cNvSpPr>
          <p:nvPr>
            <p:ph type="body" sz="quarter" idx="20" hasCustomPrompt="1"/>
          </p:nvPr>
        </p:nvSpPr>
        <p:spPr>
          <a:xfrm>
            <a:off x="477838" y="3495393"/>
            <a:ext cx="8103751" cy="217625"/>
          </a:xfrm>
        </p:spPr>
        <p:txBody>
          <a:bodyPr>
            <a:noAutofit/>
          </a:bodyPr>
          <a:lstStyle>
            <a:lvl1pPr marL="0" indent="0">
              <a:lnSpc>
                <a:spcPct val="70000"/>
              </a:lnSpc>
              <a:buNone/>
              <a:defRPr sz="2000" b="1" cap="none" baseline="0">
                <a:solidFill>
                  <a:schemeClr val="accent1"/>
                </a:solidFill>
                <a:latin typeface="+mj-lt"/>
              </a:defRPr>
            </a:lvl1pPr>
            <a:lvl5pPr>
              <a:defRPr/>
            </a:lvl5pPr>
          </a:lstStyle>
          <a:p>
            <a:pPr lvl="0"/>
            <a:r>
              <a:rPr lang="en-US" dirty="0"/>
              <a:t>Heading 3</a:t>
            </a:r>
          </a:p>
        </p:txBody>
      </p:sp>
      <p:pic>
        <p:nvPicPr>
          <p:cNvPr id="11" name="Picture 10"/>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141360" y="562971"/>
            <a:ext cx="1429012" cy="293705"/>
          </a:xfrm>
          <a:prstGeom prst="rect">
            <a:avLst/>
          </a:prstGeom>
        </p:spPr>
      </p:pic>
      <p:sp>
        <p:nvSpPr>
          <p:cNvPr id="12" name="Text Placeholder 4"/>
          <p:cNvSpPr>
            <a:spLocks noGrp="1"/>
          </p:cNvSpPr>
          <p:nvPr>
            <p:ph type="body" sz="quarter" idx="14" hasCustomPrompt="1"/>
          </p:nvPr>
        </p:nvSpPr>
        <p:spPr>
          <a:xfrm>
            <a:off x="468503" y="356711"/>
            <a:ext cx="6380353" cy="229799"/>
          </a:xfrm>
        </p:spPr>
        <p:txBody>
          <a:bodyPr>
            <a:noAutofit/>
          </a:bodyPr>
          <a:lstStyle>
            <a:lvl1pPr marL="0" indent="0">
              <a:buNone/>
              <a:defRPr sz="1500" baseline="0">
                <a:solidFill>
                  <a:schemeClr val="accent2"/>
                </a:solidFill>
              </a:defRPr>
            </a:lvl1pPr>
          </a:lstStyle>
          <a:p>
            <a:pPr lvl="0"/>
            <a:r>
              <a:rPr lang="en-US" noProof="0" dirty="0"/>
              <a:t>Insert unit/course name here</a:t>
            </a:r>
          </a:p>
        </p:txBody>
      </p:sp>
      <p:sp>
        <p:nvSpPr>
          <p:cNvPr id="13" name="Text Placeholder 4"/>
          <p:cNvSpPr>
            <a:spLocks noGrp="1"/>
          </p:cNvSpPr>
          <p:nvPr>
            <p:ph type="body" sz="quarter" idx="15" hasCustomPrompt="1"/>
          </p:nvPr>
        </p:nvSpPr>
        <p:spPr>
          <a:xfrm>
            <a:off x="472608" y="650707"/>
            <a:ext cx="6376248" cy="205968"/>
          </a:xfrm>
        </p:spPr>
        <p:txBody>
          <a:bodyPr>
            <a:noAutofit/>
          </a:bodyPr>
          <a:lstStyle>
            <a:lvl1pPr marL="0" indent="0">
              <a:buNone/>
              <a:defRPr sz="1500" baseline="0">
                <a:solidFill>
                  <a:schemeClr val="accent2"/>
                </a:solidFill>
              </a:defRPr>
            </a:lvl1pPr>
          </a:lstStyle>
          <a:p>
            <a:pPr lvl="0"/>
            <a:r>
              <a:rPr lang="en-US" noProof="0" dirty="0"/>
              <a:t>XX Month 2018 Week XX</a:t>
            </a:r>
          </a:p>
        </p:txBody>
      </p:sp>
      <p:cxnSp>
        <p:nvCxnSpPr>
          <p:cNvPr id="14" name="Straight Connector 13"/>
          <p:cNvCxnSpPr/>
          <p:nvPr userDrawn="1"/>
        </p:nvCxnSpPr>
        <p:spPr>
          <a:xfrm flipH="1">
            <a:off x="571500" y="953110"/>
            <a:ext cx="7998872"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608650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White 2">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141360" y="562971"/>
            <a:ext cx="1429012" cy="293705"/>
          </a:xfrm>
          <a:prstGeom prst="rect">
            <a:avLst/>
          </a:prstGeom>
        </p:spPr>
      </p:pic>
      <p:sp>
        <p:nvSpPr>
          <p:cNvPr id="7" name="Text Placeholder 4"/>
          <p:cNvSpPr>
            <a:spLocks noGrp="1"/>
          </p:cNvSpPr>
          <p:nvPr>
            <p:ph type="body" sz="quarter" idx="14" hasCustomPrompt="1"/>
          </p:nvPr>
        </p:nvSpPr>
        <p:spPr>
          <a:xfrm>
            <a:off x="468503" y="356711"/>
            <a:ext cx="6380353" cy="229799"/>
          </a:xfrm>
        </p:spPr>
        <p:txBody>
          <a:bodyPr>
            <a:noAutofit/>
          </a:bodyPr>
          <a:lstStyle>
            <a:lvl1pPr marL="0" indent="0">
              <a:buNone/>
              <a:defRPr sz="1500" baseline="0">
                <a:solidFill>
                  <a:schemeClr val="accent2"/>
                </a:solidFill>
              </a:defRPr>
            </a:lvl1pPr>
          </a:lstStyle>
          <a:p>
            <a:pPr lvl="0"/>
            <a:r>
              <a:rPr lang="en-US" noProof="0" dirty="0"/>
              <a:t>Insert unit/course name here</a:t>
            </a:r>
          </a:p>
        </p:txBody>
      </p:sp>
      <p:sp>
        <p:nvSpPr>
          <p:cNvPr id="8" name="Text Placeholder 4"/>
          <p:cNvSpPr>
            <a:spLocks noGrp="1"/>
          </p:cNvSpPr>
          <p:nvPr>
            <p:ph type="body" sz="quarter" idx="15" hasCustomPrompt="1"/>
          </p:nvPr>
        </p:nvSpPr>
        <p:spPr>
          <a:xfrm>
            <a:off x="472608" y="650707"/>
            <a:ext cx="6376248" cy="205968"/>
          </a:xfrm>
        </p:spPr>
        <p:txBody>
          <a:bodyPr>
            <a:noAutofit/>
          </a:bodyPr>
          <a:lstStyle>
            <a:lvl1pPr marL="0" indent="0">
              <a:buNone/>
              <a:defRPr sz="1500" baseline="0">
                <a:solidFill>
                  <a:schemeClr val="accent2"/>
                </a:solidFill>
              </a:defRPr>
            </a:lvl1pPr>
          </a:lstStyle>
          <a:p>
            <a:pPr lvl="0"/>
            <a:r>
              <a:rPr lang="en-US" dirty="0"/>
              <a:t>XX Month 2018 Week XX</a:t>
            </a:r>
            <a:endParaRPr lang="en-AU" dirty="0"/>
          </a:p>
        </p:txBody>
      </p:sp>
      <p:cxnSp>
        <p:nvCxnSpPr>
          <p:cNvPr id="9" name="Straight Connector 8"/>
          <p:cNvCxnSpPr/>
          <p:nvPr userDrawn="1"/>
        </p:nvCxnSpPr>
        <p:spPr>
          <a:xfrm flipH="1">
            <a:off x="571500" y="953110"/>
            <a:ext cx="7998872"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10" name="Text Placeholder 20"/>
          <p:cNvSpPr>
            <a:spLocks noGrp="1"/>
          </p:cNvSpPr>
          <p:nvPr>
            <p:ph type="body" sz="quarter" idx="18" hasCustomPrompt="1"/>
          </p:nvPr>
        </p:nvSpPr>
        <p:spPr>
          <a:xfrm>
            <a:off x="477839" y="2372435"/>
            <a:ext cx="8103750" cy="1451419"/>
          </a:xfrm>
        </p:spPr>
        <p:txBody>
          <a:bodyPr numCol="1">
            <a:normAutofit/>
          </a:bodyPr>
          <a:lstStyle>
            <a:lvl1pPr marL="171450" marR="0" indent="-17145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tab pos="180000" algn="l"/>
                <a:tab pos="360000" algn="l"/>
                <a:tab pos="540000" algn="l"/>
                <a:tab pos="720000" algn="l"/>
              </a:tabLst>
              <a:defRPr sz="1800" baseline="0">
                <a:solidFill>
                  <a:schemeClr val="accent2"/>
                </a:solidFill>
                <a:latin typeface="+mn-lt"/>
              </a:defRPr>
            </a:lvl1pPr>
            <a:lvl2pPr>
              <a:tabLst>
                <a:tab pos="180000" algn="l"/>
                <a:tab pos="360000" algn="l"/>
                <a:tab pos="540000" algn="l"/>
                <a:tab pos="720000" algn="l"/>
              </a:tabLst>
              <a:defRPr sz="1800"/>
            </a:lvl2pPr>
            <a:lvl3pPr>
              <a:tabLst>
                <a:tab pos="180000" algn="l"/>
                <a:tab pos="360000" algn="l"/>
                <a:tab pos="540000" algn="l"/>
                <a:tab pos="720000" algn="l"/>
              </a:tabLst>
              <a:defRPr sz="1800"/>
            </a:lvl3pPr>
            <a:lvl4pPr>
              <a:tabLst>
                <a:tab pos="180000" algn="l"/>
                <a:tab pos="360000" algn="l"/>
                <a:tab pos="540000" algn="l"/>
                <a:tab pos="720000" algn="l"/>
              </a:tabLst>
              <a:defRPr sz="1800"/>
            </a:lvl4pPr>
            <a:lvl5pPr>
              <a:defRPr/>
            </a:lvl5pPr>
          </a:lstStyle>
          <a:p>
            <a:pPr lvl="0"/>
            <a:r>
              <a:rPr lang="en-US" dirty="0"/>
              <a:t>Bullet point</a:t>
            </a:r>
          </a:p>
          <a:p>
            <a:pPr lvl="1"/>
            <a:r>
              <a:rPr lang="en-US" dirty="0"/>
              <a:t>Bullet point</a:t>
            </a:r>
          </a:p>
          <a:p>
            <a:pPr lvl="2"/>
            <a:r>
              <a:rPr lang="en-US" dirty="0"/>
              <a:t>Bullet point</a:t>
            </a:r>
          </a:p>
          <a:p>
            <a:pPr lvl="3"/>
            <a:r>
              <a:rPr lang="en-US" dirty="0"/>
              <a:t>Bullet point</a:t>
            </a:r>
          </a:p>
        </p:txBody>
      </p:sp>
      <p:sp>
        <p:nvSpPr>
          <p:cNvPr id="11" name="Text Placeholder 22"/>
          <p:cNvSpPr>
            <a:spLocks noGrp="1"/>
          </p:cNvSpPr>
          <p:nvPr>
            <p:ph type="body" sz="quarter" idx="19" hasCustomPrompt="1"/>
          </p:nvPr>
        </p:nvSpPr>
        <p:spPr>
          <a:xfrm>
            <a:off x="468503" y="3936878"/>
            <a:ext cx="8113086" cy="734364"/>
          </a:xfrm>
        </p:spPr>
        <p:txBody>
          <a:bodyPr>
            <a:noAutofit/>
          </a:bodyP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sz="1800" b="1" i="1">
                <a:solidFill>
                  <a:schemeClr val="accent1"/>
                </a:solidFill>
                <a:latin typeface="Georgia" panose="02040502050405020303" pitchFamily="18" charset="0"/>
              </a:defRPr>
            </a:lvl1pPr>
            <a:lvl2pPr marL="45720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a:lvl2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a:pPr>
            <a:r>
              <a:rPr lang="en-US" dirty="0"/>
              <a:t>“Quote/Highlight text goes here”</a:t>
            </a:r>
          </a:p>
        </p:txBody>
      </p:sp>
      <p:sp>
        <p:nvSpPr>
          <p:cNvPr id="12" name="Text Placeholder 12"/>
          <p:cNvSpPr>
            <a:spLocks noGrp="1"/>
          </p:cNvSpPr>
          <p:nvPr>
            <p:ph type="body" sz="quarter" idx="16" hasCustomPrompt="1"/>
          </p:nvPr>
        </p:nvSpPr>
        <p:spPr>
          <a:xfrm>
            <a:off x="477838" y="1405791"/>
            <a:ext cx="8103751" cy="381544"/>
          </a:xfrm>
        </p:spPr>
        <p:txBody>
          <a:bodyPr>
            <a:noAutofit/>
          </a:bodyPr>
          <a:lstStyle>
            <a:lvl1pPr marL="0" indent="0">
              <a:lnSpc>
                <a:spcPct val="70000"/>
              </a:lnSpc>
              <a:buNone/>
              <a:defRPr sz="3200" b="1" cap="all" baseline="0">
                <a:solidFill>
                  <a:schemeClr val="accent1"/>
                </a:solidFill>
                <a:latin typeface="+mj-lt"/>
              </a:defRPr>
            </a:lvl1pPr>
            <a:lvl5pPr>
              <a:defRPr/>
            </a:lvl5pPr>
          </a:lstStyle>
          <a:p>
            <a:pPr lvl="0"/>
            <a:r>
              <a:rPr lang="en-US" dirty="0"/>
              <a:t>Heading 1</a:t>
            </a:r>
          </a:p>
        </p:txBody>
      </p:sp>
      <p:sp>
        <p:nvSpPr>
          <p:cNvPr id="13" name="Text Placeholder 12"/>
          <p:cNvSpPr>
            <a:spLocks noGrp="1"/>
          </p:cNvSpPr>
          <p:nvPr>
            <p:ph type="body" sz="quarter" idx="17" hasCustomPrompt="1"/>
          </p:nvPr>
        </p:nvSpPr>
        <p:spPr>
          <a:xfrm>
            <a:off x="477838" y="1986867"/>
            <a:ext cx="8103751" cy="266137"/>
          </a:xfrm>
        </p:spPr>
        <p:txBody>
          <a:bodyPr>
            <a:noAutofit/>
          </a:bodyPr>
          <a:lstStyle>
            <a:lvl1pPr marL="0" indent="0">
              <a:lnSpc>
                <a:spcPct val="70000"/>
              </a:lnSpc>
              <a:buNone/>
              <a:defRPr sz="2400" b="1" cap="none" baseline="0">
                <a:solidFill>
                  <a:schemeClr val="accent1"/>
                </a:solidFill>
                <a:latin typeface="+mj-lt"/>
              </a:defRPr>
            </a:lvl1pPr>
            <a:lvl5pPr>
              <a:defRPr/>
            </a:lvl5pPr>
          </a:lstStyle>
          <a:p>
            <a:pPr lvl="0"/>
            <a:r>
              <a:rPr lang="en-US" dirty="0"/>
              <a:t>Heading 2</a:t>
            </a:r>
          </a:p>
        </p:txBody>
      </p:sp>
    </p:spTree>
    <p:extLst>
      <p:ext uri="{BB962C8B-B14F-4D97-AF65-F5344CB8AC3E}">
        <p14:creationId xmlns:p14="http://schemas.microsoft.com/office/powerpoint/2010/main" val="169992891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White 3">
    <p:spTree>
      <p:nvGrpSpPr>
        <p:cNvPr id="1" name=""/>
        <p:cNvGrpSpPr/>
        <p:nvPr/>
      </p:nvGrpSpPr>
      <p:grpSpPr>
        <a:xfrm>
          <a:off x="0" y="0"/>
          <a:ext cx="0" cy="0"/>
          <a:chOff x="0" y="0"/>
          <a:chExt cx="0" cy="0"/>
        </a:xfrm>
      </p:grpSpPr>
      <p:sp>
        <p:nvSpPr>
          <p:cNvPr id="7" name="Text Placeholder 12"/>
          <p:cNvSpPr>
            <a:spLocks noGrp="1"/>
          </p:cNvSpPr>
          <p:nvPr>
            <p:ph type="body" sz="quarter" idx="16" hasCustomPrompt="1"/>
          </p:nvPr>
        </p:nvSpPr>
        <p:spPr>
          <a:xfrm>
            <a:off x="477839" y="1552575"/>
            <a:ext cx="7866062" cy="309843"/>
          </a:xfrm>
        </p:spPr>
        <p:txBody>
          <a:bodyPr>
            <a:normAutofit/>
          </a:bodyPr>
          <a:lstStyle>
            <a:lvl1pPr marL="0" indent="0">
              <a:lnSpc>
                <a:spcPct val="70000"/>
              </a:lnSpc>
              <a:buNone/>
              <a:defRPr sz="2700" b="1" cap="all" baseline="0">
                <a:solidFill>
                  <a:schemeClr val="accent1"/>
                </a:solidFill>
                <a:latin typeface="+mj-lt"/>
              </a:defRPr>
            </a:lvl1pPr>
            <a:lvl5pPr>
              <a:defRPr/>
            </a:lvl5pPr>
          </a:lstStyle>
          <a:p>
            <a:pPr lvl="0"/>
            <a:r>
              <a:rPr lang="en-US" dirty="0"/>
              <a:t>Heading 1</a:t>
            </a:r>
          </a:p>
        </p:txBody>
      </p:sp>
      <p:sp>
        <p:nvSpPr>
          <p:cNvPr id="9" name="Text Placeholder 12"/>
          <p:cNvSpPr>
            <a:spLocks noGrp="1"/>
          </p:cNvSpPr>
          <p:nvPr>
            <p:ph type="body" sz="quarter" idx="17" hasCustomPrompt="1"/>
          </p:nvPr>
        </p:nvSpPr>
        <p:spPr>
          <a:xfrm>
            <a:off x="477839" y="2071355"/>
            <a:ext cx="3767707" cy="233963"/>
          </a:xfrm>
        </p:spPr>
        <p:txBody>
          <a:bodyPr numCol="1">
            <a:noAutofit/>
          </a:bodyPr>
          <a:lstStyle>
            <a:lvl1pPr marL="0" indent="0">
              <a:lnSpc>
                <a:spcPct val="70000"/>
              </a:lnSpc>
              <a:buNone/>
              <a:defRPr sz="1700" b="1" cap="none" baseline="0">
                <a:solidFill>
                  <a:schemeClr val="accent1"/>
                </a:solidFill>
                <a:latin typeface="+mj-lt"/>
              </a:defRPr>
            </a:lvl1pPr>
            <a:lvl5pPr>
              <a:defRPr/>
            </a:lvl5pPr>
          </a:lstStyle>
          <a:p>
            <a:pPr lvl="0"/>
            <a:r>
              <a:rPr lang="en-US" dirty="0"/>
              <a:t>Heading 2</a:t>
            </a:r>
          </a:p>
        </p:txBody>
      </p:sp>
      <p:sp>
        <p:nvSpPr>
          <p:cNvPr id="10" name="Text Placeholder 20"/>
          <p:cNvSpPr>
            <a:spLocks noGrp="1"/>
          </p:cNvSpPr>
          <p:nvPr>
            <p:ph type="body" sz="quarter" idx="18" hasCustomPrompt="1"/>
          </p:nvPr>
        </p:nvSpPr>
        <p:spPr>
          <a:xfrm>
            <a:off x="477839" y="2369515"/>
            <a:ext cx="3768725" cy="2212010"/>
          </a:xfrm>
        </p:spPr>
        <p:txBody>
          <a:bodyPr numCol="1">
            <a:normAutofit/>
          </a:bodyPr>
          <a:lstStyle>
            <a:lvl1pPr marL="171450" marR="0" indent="-17145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tab pos="180000" algn="l"/>
                <a:tab pos="360000" algn="l"/>
                <a:tab pos="540000" algn="l"/>
                <a:tab pos="720000" algn="l"/>
              </a:tabLst>
              <a:defRPr sz="1300" baseline="0">
                <a:solidFill>
                  <a:schemeClr val="accent2"/>
                </a:solidFill>
                <a:latin typeface="+mn-lt"/>
              </a:defRPr>
            </a:lvl1pPr>
            <a:lvl2pPr>
              <a:tabLst>
                <a:tab pos="180000" algn="l"/>
                <a:tab pos="360000" algn="l"/>
                <a:tab pos="540000" algn="l"/>
                <a:tab pos="720000" algn="l"/>
              </a:tabLst>
              <a:defRPr sz="1300"/>
            </a:lvl2pPr>
            <a:lvl3pPr>
              <a:tabLst>
                <a:tab pos="180000" algn="l"/>
                <a:tab pos="360000" algn="l"/>
                <a:tab pos="540000" algn="l"/>
                <a:tab pos="720000" algn="l"/>
              </a:tabLst>
              <a:defRPr sz="1300"/>
            </a:lvl3pPr>
            <a:lvl4pPr>
              <a:tabLst>
                <a:tab pos="180000" algn="l"/>
                <a:tab pos="360000" algn="l"/>
                <a:tab pos="540000" algn="l"/>
                <a:tab pos="720000" algn="l"/>
              </a:tabLst>
              <a:defRPr sz="1300"/>
            </a:lvl4pPr>
            <a:lvl5pPr>
              <a:defRPr/>
            </a:lvl5pPr>
          </a:lstStyle>
          <a:p>
            <a:pPr lvl="0"/>
            <a:r>
              <a:rPr lang="en-US" dirty="0"/>
              <a:t>Bullet point</a:t>
            </a:r>
          </a:p>
          <a:p>
            <a:pPr lvl="1"/>
            <a:r>
              <a:rPr lang="en-US" dirty="0"/>
              <a:t>Bullet point</a:t>
            </a:r>
          </a:p>
          <a:p>
            <a:pPr lvl="2"/>
            <a:r>
              <a:rPr lang="en-US" dirty="0"/>
              <a:t>Bullet point</a:t>
            </a:r>
          </a:p>
          <a:p>
            <a:pPr lvl="3"/>
            <a:r>
              <a:rPr lang="en-US" dirty="0"/>
              <a:t>Bullet point</a:t>
            </a:r>
          </a:p>
        </p:txBody>
      </p:sp>
      <p:sp>
        <p:nvSpPr>
          <p:cNvPr id="11" name="Text Placeholder 12"/>
          <p:cNvSpPr>
            <a:spLocks noGrp="1"/>
          </p:cNvSpPr>
          <p:nvPr>
            <p:ph type="body" sz="quarter" idx="22" hasCustomPrompt="1"/>
          </p:nvPr>
        </p:nvSpPr>
        <p:spPr>
          <a:xfrm>
            <a:off x="4567126" y="2071963"/>
            <a:ext cx="3767707" cy="233963"/>
          </a:xfrm>
        </p:spPr>
        <p:txBody>
          <a:bodyPr numCol="1">
            <a:noAutofit/>
          </a:bodyPr>
          <a:lstStyle>
            <a:lvl1pPr marL="0" indent="0">
              <a:lnSpc>
                <a:spcPct val="70000"/>
              </a:lnSpc>
              <a:buNone/>
              <a:defRPr sz="1700" b="1" cap="none" baseline="0">
                <a:solidFill>
                  <a:schemeClr val="accent1"/>
                </a:solidFill>
                <a:latin typeface="+mj-lt"/>
              </a:defRPr>
            </a:lvl1pPr>
            <a:lvl5pPr>
              <a:defRPr/>
            </a:lvl5pPr>
          </a:lstStyle>
          <a:p>
            <a:pPr lvl="0"/>
            <a:r>
              <a:rPr lang="en-US" dirty="0"/>
              <a:t>Heading 2</a:t>
            </a:r>
          </a:p>
        </p:txBody>
      </p:sp>
      <p:sp>
        <p:nvSpPr>
          <p:cNvPr id="12" name="Text Placeholder 20"/>
          <p:cNvSpPr>
            <a:spLocks noGrp="1"/>
          </p:cNvSpPr>
          <p:nvPr>
            <p:ph type="body" sz="quarter" idx="23" hasCustomPrompt="1"/>
          </p:nvPr>
        </p:nvSpPr>
        <p:spPr>
          <a:xfrm>
            <a:off x="4567126" y="2369514"/>
            <a:ext cx="3768725" cy="2212011"/>
          </a:xfrm>
        </p:spPr>
        <p:txBody>
          <a:bodyPr numCol="1">
            <a:noAutofit/>
          </a:bodyPr>
          <a:lstStyle>
            <a:lvl1pPr marL="171450" indent="-171450">
              <a:buFont typeface="Arial" panose="020B0604020202020204" pitchFamily="34" charset="0"/>
              <a:buChar char="•"/>
              <a:defRPr sz="1300" baseline="0">
                <a:solidFill>
                  <a:schemeClr val="accent2"/>
                </a:solidFill>
              </a:defRPr>
            </a:lvl1pPr>
            <a:lvl5pPr>
              <a:defRPr/>
            </a:lvl5pPr>
          </a:lstStyle>
          <a:p>
            <a:pPr lvl="0"/>
            <a:r>
              <a:rPr lang="en-US" dirty="0"/>
              <a:t>Bullet point</a:t>
            </a:r>
          </a:p>
          <a:p>
            <a:pPr lvl="1"/>
            <a:r>
              <a:rPr lang="en-US" dirty="0"/>
              <a:t>Bullet point</a:t>
            </a:r>
          </a:p>
          <a:p>
            <a:pPr lvl="2"/>
            <a:r>
              <a:rPr lang="en-US" dirty="0"/>
              <a:t>Bullet point</a:t>
            </a:r>
          </a:p>
          <a:p>
            <a:pPr lvl="3"/>
            <a:r>
              <a:rPr lang="en-US" dirty="0"/>
              <a:t>Bullet point</a:t>
            </a:r>
          </a:p>
        </p:txBody>
      </p:sp>
      <p:pic>
        <p:nvPicPr>
          <p:cNvPr id="17" name="Picture 1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141360" y="562971"/>
            <a:ext cx="1429012" cy="293705"/>
          </a:xfrm>
          <a:prstGeom prst="rect">
            <a:avLst/>
          </a:prstGeom>
        </p:spPr>
      </p:pic>
      <p:sp>
        <p:nvSpPr>
          <p:cNvPr id="18" name="Text Placeholder 4"/>
          <p:cNvSpPr>
            <a:spLocks noGrp="1"/>
          </p:cNvSpPr>
          <p:nvPr>
            <p:ph type="body" sz="quarter" idx="14" hasCustomPrompt="1"/>
          </p:nvPr>
        </p:nvSpPr>
        <p:spPr>
          <a:xfrm>
            <a:off x="468503" y="356711"/>
            <a:ext cx="6380353" cy="229799"/>
          </a:xfrm>
        </p:spPr>
        <p:txBody>
          <a:bodyPr>
            <a:noAutofit/>
          </a:bodyPr>
          <a:lstStyle>
            <a:lvl1pPr marL="0" indent="0">
              <a:buNone/>
              <a:defRPr sz="1500" baseline="0">
                <a:solidFill>
                  <a:schemeClr val="accent2"/>
                </a:solidFill>
              </a:defRPr>
            </a:lvl1pPr>
          </a:lstStyle>
          <a:p>
            <a:pPr lvl="0"/>
            <a:r>
              <a:rPr lang="en-US" noProof="0" dirty="0"/>
              <a:t>Insert unit/course name here</a:t>
            </a:r>
          </a:p>
        </p:txBody>
      </p:sp>
      <p:sp>
        <p:nvSpPr>
          <p:cNvPr id="19" name="Text Placeholder 4"/>
          <p:cNvSpPr>
            <a:spLocks noGrp="1"/>
          </p:cNvSpPr>
          <p:nvPr>
            <p:ph type="body" sz="quarter" idx="15" hasCustomPrompt="1"/>
          </p:nvPr>
        </p:nvSpPr>
        <p:spPr>
          <a:xfrm>
            <a:off x="472608" y="650707"/>
            <a:ext cx="6376248" cy="205968"/>
          </a:xfrm>
        </p:spPr>
        <p:txBody>
          <a:bodyPr>
            <a:noAutofit/>
          </a:bodyPr>
          <a:lstStyle>
            <a:lvl1pPr marL="0" indent="0">
              <a:buNone/>
              <a:defRPr sz="1500" baseline="0">
                <a:solidFill>
                  <a:schemeClr val="accent2"/>
                </a:solidFill>
              </a:defRPr>
            </a:lvl1pPr>
          </a:lstStyle>
          <a:p>
            <a:pPr lvl="0"/>
            <a:r>
              <a:rPr lang="en-US" dirty="0"/>
              <a:t>XX Month 2018 Week XX</a:t>
            </a:r>
            <a:endParaRPr lang="en-AU" dirty="0"/>
          </a:p>
        </p:txBody>
      </p:sp>
      <p:cxnSp>
        <p:nvCxnSpPr>
          <p:cNvPr id="20" name="Straight Connector 19"/>
          <p:cNvCxnSpPr/>
          <p:nvPr userDrawn="1"/>
        </p:nvCxnSpPr>
        <p:spPr>
          <a:xfrm flipH="1">
            <a:off x="571500" y="953110"/>
            <a:ext cx="7998872"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288513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White 4">
    <p:spTree>
      <p:nvGrpSpPr>
        <p:cNvPr id="1" name=""/>
        <p:cNvGrpSpPr/>
        <p:nvPr/>
      </p:nvGrpSpPr>
      <p:grpSpPr>
        <a:xfrm>
          <a:off x="0" y="0"/>
          <a:ext cx="0" cy="0"/>
          <a:chOff x="0" y="0"/>
          <a:chExt cx="0" cy="0"/>
        </a:xfrm>
      </p:grpSpPr>
      <p:sp>
        <p:nvSpPr>
          <p:cNvPr id="6" name="Text Placeholder 12"/>
          <p:cNvSpPr>
            <a:spLocks noGrp="1"/>
          </p:cNvSpPr>
          <p:nvPr>
            <p:ph type="body" sz="quarter" idx="16" hasCustomPrompt="1"/>
          </p:nvPr>
        </p:nvSpPr>
        <p:spPr>
          <a:xfrm>
            <a:off x="3920463" y="1419647"/>
            <a:ext cx="4654953" cy="370227"/>
          </a:xfrm>
        </p:spPr>
        <p:txBody>
          <a:bodyPr>
            <a:noAutofit/>
          </a:bodyPr>
          <a:lstStyle>
            <a:lvl1pPr marL="0" indent="0">
              <a:lnSpc>
                <a:spcPct val="70000"/>
              </a:lnSpc>
              <a:buNone/>
              <a:defRPr sz="3200" b="1" cap="all" baseline="0">
                <a:solidFill>
                  <a:schemeClr val="accent1"/>
                </a:solidFill>
                <a:latin typeface="+mj-lt"/>
              </a:defRPr>
            </a:lvl1pPr>
            <a:lvl5pPr>
              <a:defRPr/>
            </a:lvl5pPr>
          </a:lstStyle>
          <a:p>
            <a:pPr lvl="0"/>
            <a:r>
              <a:rPr lang="en-US" dirty="0"/>
              <a:t>Heading 1</a:t>
            </a:r>
          </a:p>
        </p:txBody>
      </p:sp>
      <p:sp>
        <p:nvSpPr>
          <p:cNvPr id="7" name="Text Placeholder 12"/>
          <p:cNvSpPr>
            <a:spLocks noGrp="1"/>
          </p:cNvSpPr>
          <p:nvPr>
            <p:ph type="body" sz="quarter" idx="22" hasCustomPrompt="1"/>
          </p:nvPr>
        </p:nvSpPr>
        <p:spPr>
          <a:xfrm>
            <a:off x="3920694" y="2027609"/>
            <a:ext cx="4648466" cy="228802"/>
          </a:xfrm>
        </p:spPr>
        <p:txBody>
          <a:bodyPr numCol="1">
            <a:noAutofit/>
          </a:bodyPr>
          <a:lstStyle>
            <a:lvl1pPr marL="0" indent="0">
              <a:lnSpc>
                <a:spcPct val="70000"/>
              </a:lnSpc>
              <a:buNone/>
              <a:defRPr sz="2400" b="1" cap="none" baseline="0">
                <a:solidFill>
                  <a:schemeClr val="accent1"/>
                </a:solidFill>
                <a:latin typeface="+mj-lt"/>
              </a:defRPr>
            </a:lvl1pPr>
            <a:lvl5pPr>
              <a:defRPr/>
            </a:lvl5pPr>
          </a:lstStyle>
          <a:p>
            <a:pPr lvl="0"/>
            <a:r>
              <a:rPr lang="en-US" dirty="0"/>
              <a:t>Heading 2</a:t>
            </a:r>
          </a:p>
        </p:txBody>
      </p:sp>
      <p:sp>
        <p:nvSpPr>
          <p:cNvPr id="8" name="Text Placeholder 20"/>
          <p:cNvSpPr>
            <a:spLocks noGrp="1"/>
          </p:cNvSpPr>
          <p:nvPr>
            <p:ph type="body" sz="quarter" idx="23" hasCustomPrompt="1"/>
          </p:nvPr>
        </p:nvSpPr>
        <p:spPr>
          <a:xfrm>
            <a:off x="3920650" y="2369515"/>
            <a:ext cx="4649722" cy="836034"/>
          </a:xfrm>
        </p:spPr>
        <p:txBody>
          <a:bodyPr numCol="1">
            <a:noAutofit/>
          </a:bodyPr>
          <a:lstStyle>
            <a:lvl1pPr marL="0" indent="0">
              <a:buFont typeface="Arial" panose="020B0604020202020204" pitchFamily="34" charset="0"/>
              <a:buNone/>
              <a:defRPr sz="1800" baseline="0">
                <a:solidFill>
                  <a:schemeClr val="accent2"/>
                </a:solidFill>
              </a:defRPr>
            </a:lvl1pPr>
            <a:lvl5pPr>
              <a:defRPr/>
            </a:lvl5pPr>
          </a:lstStyle>
          <a:p>
            <a:pPr lvl="0"/>
            <a:r>
              <a:rPr lang="en-US" dirty="0"/>
              <a:t>Body text</a:t>
            </a:r>
          </a:p>
        </p:txBody>
      </p:sp>
      <p:sp>
        <p:nvSpPr>
          <p:cNvPr id="9" name="Picture Placeholder 3"/>
          <p:cNvSpPr>
            <a:spLocks noGrp="1"/>
          </p:cNvSpPr>
          <p:nvPr>
            <p:ph type="pic" sz="quarter" idx="26"/>
          </p:nvPr>
        </p:nvSpPr>
        <p:spPr>
          <a:xfrm>
            <a:off x="571500" y="1419647"/>
            <a:ext cx="2989118" cy="3263012"/>
          </a:xfrm>
        </p:spPr>
        <p:txBody>
          <a:bodyPr/>
          <a:lstStyle>
            <a:lvl1pPr marL="0" indent="0">
              <a:buNone/>
              <a:defRPr/>
            </a:lvl1pPr>
          </a:lstStyle>
          <a:p>
            <a:r>
              <a:rPr lang="en-US"/>
              <a:t>Click icon to add picture</a:t>
            </a:r>
            <a:endParaRPr lang="en-AU" dirty="0"/>
          </a:p>
        </p:txBody>
      </p:sp>
      <p:sp>
        <p:nvSpPr>
          <p:cNvPr id="14" name="Text Placeholder 12"/>
          <p:cNvSpPr>
            <a:spLocks noGrp="1"/>
          </p:cNvSpPr>
          <p:nvPr>
            <p:ph type="body" sz="quarter" idx="24" hasCustomPrompt="1"/>
          </p:nvPr>
        </p:nvSpPr>
        <p:spPr>
          <a:xfrm>
            <a:off x="3920881" y="3340700"/>
            <a:ext cx="4648269" cy="192210"/>
          </a:xfrm>
        </p:spPr>
        <p:txBody>
          <a:bodyPr numCol="1">
            <a:noAutofit/>
          </a:bodyPr>
          <a:lstStyle>
            <a:lvl1pPr marL="0" indent="0">
              <a:lnSpc>
                <a:spcPct val="70000"/>
              </a:lnSpc>
              <a:buNone/>
              <a:defRPr sz="2000" b="1" cap="none" baseline="0">
                <a:solidFill>
                  <a:schemeClr val="accent1"/>
                </a:solidFill>
                <a:latin typeface="+mj-lt"/>
              </a:defRPr>
            </a:lvl1pPr>
            <a:lvl5pPr>
              <a:defRPr/>
            </a:lvl5pPr>
          </a:lstStyle>
          <a:p>
            <a:pPr lvl="0"/>
            <a:r>
              <a:rPr lang="en-US" dirty="0"/>
              <a:t>Heading 3</a:t>
            </a:r>
          </a:p>
        </p:txBody>
      </p:sp>
      <p:sp>
        <p:nvSpPr>
          <p:cNvPr id="15" name="Text Placeholder 20"/>
          <p:cNvSpPr>
            <a:spLocks noGrp="1"/>
          </p:cNvSpPr>
          <p:nvPr>
            <p:ph type="body" sz="quarter" idx="25" hasCustomPrompt="1"/>
          </p:nvPr>
        </p:nvSpPr>
        <p:spPr>
          <a:xfrm>
            <a:off x="3920836" y="3645865"/>
            <a:ext cx="4649525" cy="1036794"/>
          </a:xfrm>
        </p:spPr>
        <p:txBody>
          <a:bodyPr numCol="1">
            <a:noAutofit/>
          </a:bodyPr>
          <a:lstStyle>
            <a:lvl1pPr marL="0" indent="0">
              <a:buFont typeface="Arial" panose="020B0604020202020204" pitchFamily="34" charset="0"/>
              <a:buNone/>
              <a:defRPr sz="1800" baseline="0">
                <a:solidFill>
                  <a:schemeClr val="accent2"/>
                </a:solidFill>
              </a:defRPr>
            </a:lvl1pPr>
            <a:lvl5pPr>
              <a:defRPr/>
            </a:lvl5pPr>
          </a:lstStyle>
          <a:p>
            <a:pPr lvl="0"/>
            <a:r>
              <a:rPr lang="en-US" dirty="0"/>
              <a:t>Body text</a:t>
            </a:r>
          </a:p>
        </p:txBody>
      </p:sp>
      <p:pic>
        <p:nvPicPr>
          <p:cNvPr id="16" name="Picture 1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141360" y="562971"/>
            <a:ext cx="1429012" cy="293705"/>
          </a:xfrm>
          <a:prstGeom prst="rect">
            <a:avLst/>
          </a:prstGeom>
        </p:spPr>
      </p:pic>
      <p:sp>
        <p:nvSpPr>
          <p:cNvPr id="17" name="Text Placeholder 4"/>
          <p:cNvSpPr>
            <a:spLocks noGrp="1"/>
          </p:cNvSpPr>
          <p:nvPr>
            <p:ph type="body" sz="quarter" idx="14" hasCustomPrompt="1"/>
          </p:nvPr>
        </p:nvSpPr>
        <p:spPr>
          <a:xfrm>
            <a:off x="468503" y="356711"/>
            <a:ext cx="6380353" cy="229799"/>
          </a:xfrm>
        </p:spPr>
        <p:txBody>
          <a:bodyPr>
            <a:noAutofit/>
          </a:bodyPr>
          <a:lstStyle>
            <a:lvl1pPr marL="0" indent="0">
              <a:buNone/>
              <a:defRPr sz="1500" baseline="0">
                <a:solidFill>
                  <a:schemeClr val="accent2"/>
                </a:solidFill>
              </a:defRPr>
            </a:lvl1pPr>
          </a:lstStyle>
          <a:p>
            <a:pPr lvl="0"/>
            <a:r>
              <a:rPr lang="en-US" noProof="0" dirty="0"/>
              <a:t>Insert unit/course name here</a:t>
            </a:r>
          </a:p>
        </p:txBody>
      </p:sp>
      <p:sp>
        <p:nvSpPr>
          <p:cNvPr id="18" name="Text Placeholder 4"/>
          <p:cNvSpPr>
            <a:spLocks noGrp="1"/>
          </p:cNvSpPr>
          <p:nvPr>
            <p:ph type="body" sz="quarter" idx="15" hasCustomPrompt="1"/>
          </p:nvPr>
        </p:nvSpPr>
        <p:spPr>
          <a:xfrm>
            <a:off x="472608" y="650707"/>
            <a:ext cx="6376248" cy="205968"/>
          </a:xfrm>
        </p:spPr>
        <p:txBody>
          <a:bodyPr>
            <a:noAutofit/>
          </a:bodyPr>
          <a:lstStyle>
            <a:lvl1pPr marL="0" indent="0">
              <a:buNone/>
              <a:defRPr sz="1500" baseline="0">
                <a:solidFill>
                  <a:schemeClr val="accent2"/>
                </a:solidFill>
              </a:defRPr>
            </a:lvl1pPr>
          </a:lstStyle>
          <a:p>
            <a:pPr lvl="0"/>
            <a:r>
              <a:rPr lang="en-US" dirty="0"/>
              <a:t>XX Month 2018 Week XX</a:t>
            </a:r>
            <a:endParaRPr lang="en-AU" dirty="0"/>
          </a:p>
        </p:txBody>
      </p:sp>
      <p:cxnSp>
        <p:nvCxnSpPr>
          <p:cNvPr id="19" name="Straight Connector 18"/>
          <p:cNvCxnSpPr/>
          <p:nvPr userDrawn="1"/>
        </p:nvCxnSpPr>
        <p:spPr>
          <a:xfrm flipH="1">
            <a:off x="571500" y="953110"/>
            <a:ext cx="7998872"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760039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White 5">
    <p:spTree>
      <p:nvGrpSpPr>
        <p:cNvPr id="1" name=""/>
        <p:cNvGrpSpPr/>
        <p:nvPr/>
      </p:nvGrpSpPr>
      <p:grpSpPr>
        <a:xfrm>
          <a:off x="0" y="0"/>
          <a:ext cx="0" cy="0"/>
          <a:chOff x="0" y="0"/>
          <a:chExt cx="0" cy="0"/>
        </a:xfrm>
      </p:grpSpPr>
      <p:sp>
        <p:nvSpPr>
          <p:cNvPr id="6" name="Text Placeholder 12"/>
          <p:cNvSpPr>
            <a:spLocks noGrp="1"/>
          </p:cNvSpPr>
          <p:nvPr>
            <p:ph type="body" sz="quarter" idx="16" hasCustomPrompt="1"/>
          </p:nvPr>
        </p:nvSpPr>
        <p:spPr>
          <a:xfrm>
            <a:off x="3920650" y="1419647"/>
            <a:ext cx="4649722" cy="370227"/>
          </a:xfrm>
        </p:spPr>
        <p:txBody>
          <a:bodyPr>
            <a:noAutofit/>
          </a:bodyPr>
          <a:lstStyle>
            <a:lvl1pPr marL="0" indent="0">
              <a:lnSpc>
                <a:spcPct val="70000"/>
              </a:lnSpc>
              <a:buNone/>
              <a:defRPr sz="3200" b="1" cap="all" baseline="0">
                <a:solidFill>
                  <a:schemeClr val="accent1"/>
                </a:solidFill>
                <a:latin typeface="+mj-lt"/>
              </a:defRPr>
            </a:lvl1pPr>
            <a:lvl5pPr>
              <a:defRPr/>
            </a:lvl5pPr>
          </a:lstStyle>
          <a:p>
            <a:pPr lvl="0"/>
            <a:r>
              <a:rPr lang="en-US" dirty="0"/>
              <a:t>Heading 1</a:t>
            </a:r>
          </a:p>
        </p:txBody>
      </p:sp>
      <p:sp>
        <p:nvSpPr>
          <p:cNvPr id="7" name="Text Placeholder 20"/>
          <p:cNvSpPr>
            <a:spLocks noGrp="1"/>
          </p:cNvSpPr>
          <p:nvPr>
            <p:ph type="body" sz="quarter" idx="23" hasCustomPrompt="1"/>
          </p:nvPr>
        </p:nvSpPr>
        <p:spPr>
          <a:xfrm>
            <a:off x="3920836" y="2369515"/>
            <a:ext cx="4649536" cy="815509"/>
          </a:xfrm>
        </p:spPr>
        <p:txBody>
          <a:bodyPr numCol="1">
            <a:noAutofit/>
          </a:bodyPr>
          <a:lstStyle>
            <a:lvl1pPr marL="0" indent="0">
              <a:buFont typeface="Arial" panose="020B0604020202020204" pitchFamily="34" charset="0"/>
              <a:buNone/>
              <a:defRPr sz="1800" baseline="0">
                <a:solidFill>
                  <a:schemeClr val="accent2"/>
                </a:solidFill>
              </a:defRPr>
            </a:lvl1pPr>
            <a:lvl5pPr>
              <a:defRPr/>
            </a:lvl5pPr>
          </a:lstStyle>
          <a:p>
            <a:pPr lvl="0"/>
            <a:r>
              <a:rPr lang="en-US" dirty="0"/>
              <a:t>Body text</a:t>
            </a:r>
          </a:p>
        </p:txBody>
      </p:sp>
      <p:sp>
        <p:nvSpPr>
          <p:cNvPr id="8" name="Text Placeholder 12"/>
          <p:cNvSpPr>
            <a:spLocks noGrp="1"/>
          </p:cNvSpPr>
          <p:nvPr>
            <p:ph type="body" sz="quarter" idx="24" hasCustomPrompt="1"/>
          </p:nvPr>
        </p:nvSpPr>
        <p:spPr>
          <a:xfrm>
            <a:off x="3920882" y="3340700"/>
            <a:ext cx="4649490" cy="192209"/>
          </a:xfrm>
        </p:spPr>
        <p:txBody>
          <a:bodyPr numCol="1">
            <a:noAutofit/>
          </a:bodyPr>
          <a:lstStyle>
            <a:lvl1pPr marL="0" indent="0">
              <a:lnSpc>
                <a:spcPct val="70000"/>
              </a:lnSpc>
              <a:buNone/>
              <a:defRPr sz="2000" b="1" cap="none" baseline="0">
                <a:solidFill>
                  <a:schemeClr val="accent1"/>
                </a:solidFill>
                <a:latin typeface="+mj-lt"/>
              </a:defRPr>
            </a:lvl1pPr>
            <a:lvl5pPr>
              <a:defRPr/>
            </a:lvl5pPr>
          </a:lstStyle>
          <a:p>
            <a:pPr lvl="0"/>
            <a:r>
              <a:rPr lang="en-US" dirty="0"/>
              <a:t>Heading 3</a:t>
            </a:r>
          </a:p>
        </p:txBody>
      </p:sp>
      <p:sp>
        <p:nvSpPr>
          <p:cNvPr id="9" name="Text Placeholder 20"/>
          <p:cNvSpPr>
            <a:spLocks noGrp="1"/>
          </p:cNvSpPr>
          <p:nvPr>
            <p:ph type="body" sz="quarter" idx="25" hasCustomPrompt="1"/>
          </p:nvPr>
        </p:nvSpPr>
        <p:spPr>
          <a:xfrm>
            <a:off x="3920836" y="3645864"/>
            <a:ext cx="4649536" cy="1036971"/>
          </a:xfrm>
        </p:spPr>
        <p:txBody>
          <a:bodyPr numCol="1">
            <a:noAutofit/>
          </a:bodyPr>
          <a:lstStyle>
            <a:lvl1pPr marL="0" indent="0">
              <a:buFont typeface="Arial" panose="020B0604020202020204" pitchFamily="34" charset="0"/>
              <a:buNone/>
              <a:defRPr sz="1800" baseline="0">
                <a:solidFill>
                  <a:schemeClr val="accent2"/>
                </a:solidFill>
              </a:defRPr>
            </a:lvl1pPr>
            <a:lvl5pPr>
              <a:defRPr/>
            </a:lvl5pPr>
          </a:lstStyle>
          <a:p>
            <a:pPr lvl="0"/>
            <a:r>
              <a:rPr lang="en-US" dirty="0"/>
              <a:t>Body text</a:t>
            </a:r>
          </a:p>
        </p:txBody>
      </p:sp>
      <p:sp>
        <p:nvSpPr>
          <p:cNvPr id="10" name="Picture Placeholder 3"/>
          <p:cNvSpPr>
            <a:spLocks noGrp="1"/>
          </p:cNvSpPr>
          <p:nvPr>
            <p:ph type="pic" sz="quarter" idx="26"/>
          </p:nvPr>
        </p:nvSpPr>
        <p:spPr>
          <a:xfrm>
            <a:off x="571500" y="1602525"/>
            <a:ext cx="2891560" cy="2891560"/>
          </a:xfrm>
          <a:prstGeom prst="ellipse">
            <a:avLst/>
          </a:prstGeom>
        </p:spPr>
        <p:txBody>
          <a:bodyPr/>
          <a:lstStyle>
            <a:lvl1pPr marL="0" indent="0">
              <a:buNone/>
              <a:defRPr/>
            </a:lvl1pPr>
          </a:lstStyle>
          <a:p>
            <a:r>
              <a:rPr lang="en-US"/>
              <a:t>Click icon to add picture</a:t>
            </a:r>
            <a:endParaRPr lang="en-AU" dirty="0"/>
          </a:p>
        </p:txBody>
      </p:sp>
      <p:pic>
        <p:nvPicPr>
          <p:cNvPr id="11" name="Picture 10"/>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141360" y="562971"/>
            <a:ext cx="1429012" cy="293705"/>
          </a:xfrm>
          <a:prstGeom prst="rect">
            <a:avLst/>
          </a:prstGeom>
        </p:spPr>
      </p:pic>
      <p:sp>
        <p:nvSpPr>
          <p:cNvPr id="12" name="Text Placeholder 4"/>
          <p:cNvSpPr>
            <a:spLocks noGrp="1"/>
          </p:cNvSpPr>
          <p:nvPr>
            <p:ph type="body" sz="quarter" idx="14" hasCustomPrompt="1"/>
          </p:nvPr>
        </p:nvSpPr>
        <p:spPr>
          <a:xfrm>
            <a:off x="468503" y="356711"/>
            <a:ext cx="6380353" cy="229799"/>
          </a:xfrm>
        </p:spPr>
        <p:txBody>
          <a:bodyPr>
            <a:noAutofit/>
          </a:bodyPr>
          <a:lstStyle>
            <a:lvl1pPr marL="0" indent="0">
              <a:buNone/>
              <a:defRPr sz="1500" baseline="0">
                <a:solidFill>
                  <a:schemeClr val="accent2"/>
                </a:solidFill>
              </a:defRPr>
            </a:lvl1pPr>
          </a:lstStyle>
          <a:p>
            <a:pPr lvl="0"/>
            <a:r>
              <a:rPr lang="en-US" noProof="0" dirty="0"/>
              <a:t>Insert unit/course name here</a:t>
            </a:r>
          </a:p>
        </p:txBody>
      </p:sp>
      <p:sp>
        <p:nvSpPr>
          <p:cNvPr id="13" name="Text Placeholder 4"/>
          <p:cNvSpPr>
            <a:spLocks noGrp="1"/>
          </p:cNvSpPr>
          <p:nvPr>
            <p:ph type="body" sz="quarter" idx="15" hasCustomPrompt="1"/>
          </p:nvPr>
        </p:nvSpPr>
        <p:spPr>
          <a:xfrm>
            <a:off x="472608" y="650707"/>
            <a:ext cx="6376248" cy="205968"/>
          </a:xfrm>
        </p:spPr>
        <p:txBody>
          <a:bodyPr>
            <a:noAutofit/>
          </a:bodyPr>
          <a:lstStyle>
            <a:lvl1pPr marL="0" indent="0">
              <a:buNone/>
              <a:defRPr sz="1500" baseline="0">
                <a:solidFill>
                  <a:schemeClr val="accent2"/>
                </a:solidFill>
              </a:defRPr>
            </a:lvl1pPr>
          </a:lstStyle>
          <a:p>
            <a:pPr lvl="0"/>
            <a:r>
              <a:rPr lang="en-US" dirty="0"/>
              <a:t>XX Month 2018 Week XX</a:t>
            </a:r>
            <a:endParaRPr lang="en-AU" dirty="0"/>
          </a:p>
        </p:txBody>
      </p:sp>
      <p:cxnSp>
        <p:nvCxnSpPr>
          <p:cNvPr id="14" name="Straight Connector 13"/>
          <p:cNvCxnSpPr/>
          <p:nvPr userDrawn="1"/>
        </p:nvCxnSpPr>
        <p:spPr>
          <a:xfrm flipH="1">
            <a:off x="571500" y="953110"/>
            <a:ext cx="7998872"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15" name="Text Placeholder 12"/>
          <p:cNvSpPr>
            <a:spLocks noGrp="1"/>
          </p:cNvSpPr>
          <p:nvPr>
            <p:ph type="body" sz="quarter" idx="22" hasCustomPrompt="1"/>
          </p:nvPr>
        </p:nvSpPr>
        <p:spPr>
          <a:xfrm>
            <a:off x="3920694" y="2027609"/>
            <a:ext cx="4648466" cy="228802"/>
          </a:xfrm>
        </p:spPr>
        <p:txBody>
          <a:bodyPr numCol="1">
            <a:noAutofit/>
          </a:bodyPr>
          <a:lstStyle>
            <a:lvl1pPr marL="0" indent="0">
              <a:lnSpc>
                <a:spcPct val="70000"/>
              </a:lnSpc>
              <a:buNone/>
              <a:defRPr sz="2400" b="1" cap="none" baseline="0">
                <a:solidFill>
                  <a:schemeClr val="accent1"/>
                </a:solidFill>
                <a:latin typeface="+mj-lt"/>
              </a:defRPr>
            </a:lvl1pPr>
            <a:lvl5pPr>
              <a:defRPr/>
            </a:lvl5pPr>
          </a:lstStyle>
          <a:p>
            <a:pPr lvl="0"/>
            <a:r>
              <a:rPr lang="en-US" dirty="0"/>
              <a:t>Heading 2</a:t>
            </a:r>
          </a:p>
        </p:txBody>
      </p:sp>
    </p:spTree>
    <p:extLst>
      <p:ext uri="{BB962C8B-B14F-4D97-AF65-F5344CB8AC3E}">
        <p14:creationId xmlns:p14="http://schemas.microsoft.com/office/powerpoint/2010/main" val="170519697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White 6">
    <p:spTree>
      <p:nvGrpSpPr>
        <p:cNvPr id="1" name=""/>
        <p:cNvGrpSpPr/>
        <p:nvPr/>
      </p:nvGrpSpPr>
      <p:grpSpPr>
        <a:xfrm>
          <a:off x="0" y="0"/>
          <a:ext cx="0" cy="0"/>
          <a:chOff x="0" y="0"/>
          <a:chExt cx="0" cy="0"/>
        </a:xfrm>
      </p:grpSpPr>
      <p:pic>
        <p:nvPicPr>
          <p:cNvPr id="16" name="Picture 1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141360" y="562971"/>
            <a:ext cx="1429012" cy="293705"/>
          </a:xfrm>
          <a:prstGeom prst="rect">
            <a:avLst/>
          </a:prstGeom>
        </p:spPr>
      </p:pic>
      <p:sp>
        <p:nvSpPr>
          <p:cNvPr id="17" name="Text Placeholder 4"/>
          <p:cNvSpPr>
            <a:spLocks noGrp="1"/>
          </p:cNvSpPr>
          <p:nvPr>
            <p:ph type="body" sz="quarter" idx="14" hasCustomPrompt="1"/>
          </p:nvPr>
        </p:nvSpPr>
        <p:spPr>
          <a:xfrm>
            <a:off x="468503" y="356711"/>
            <a:ext cx="6380353" cy="229799"/>
          </a:xfrm>
        </p:spPr>
        <p:txBody>
          <a:bodyPr>
            <a:noAutofit/>
          </a:bodyPr>
          <a:lstStyle>
            <a:lvl1pPr marL="0" indent="0">
              <a:buNone/>
              <a:defRPr sz="1500" baseline="0">
                <a:solidFill>
                  <a:schemeClr val="accent2"/>
                </a:solidFill>
              </a:defRPr>
            </a:lvl1pPr>
          </a:lstStyle>
          <a:p>
            <a:pPr lvl="0"/>
            <a:r>
              <a:rPr lang="en-US" noProof="0" dirty="0"/>
              <a:t>Insert unit/course name here</a:t>
            </a:r>
          </a:p>
        </p:txBody>
      </p:sp>
      <p:sp>
        <p:nvSpPr>
          <p:cNvPr id="18" name="Text Placeholder 4"/>
          <p:cNvSpPr>
            <a:spLocks noGrp="1"/>
          </p:cNvSpPr>
          <p:nvPr>
            <p:ph type="body" sz="quarter" idx="15" hasCustomPrompt="1"/>
          </p:nvPr>
        </p:nvSpPr>
        <p:spPr>
          <a:xfrm>
            <a:off x="472608" y="650707"/>
            <a:ext cx="6376248" cy="205968"/>
          </a:xfrm>
        </p:spPr>
        <p:txBody>
          <a:bodyPr>
            <a:noAutofit/>
          </a:bodyPr>
          <a:lstStyle>
            <a:lvl1pPr marL="0" indent="0">
              <a:buNone/>
              <a:defRPr sz="1500" baseline="0">
                <a:solidFill>
                  <a:schemeClr val="accent2"/>
                </a:solidFill>
              </a:defRPr>
            </a:lvl1pPr>
          </a:lstStyle>
          <a:p>
            <a:pPr lvl="0"/>
            <a:r>
              <a:rPr lang="en-US" dirty="0"/>
              <a:t>XX Month 2018 Week XX</a:t>
            </a:r>
            <a:endParaRPr lang="en-AU" dirty="0"/>
          </a:p>
        </p:txBody>
      </p:sp>
      <p:cxnSp>
        <p:nvCxnSpPr>
          <p:cNvPr id="19" name="Straight Connector 18"/>
          <p:cNvCxnSpPr/>
          <p:nvPr userDrawn="1"/>
        </p:nvCxnSpPr>
        <p:spPr>
          <a:xfrm flipH="1">
            <a:off x="571500" y="953110"/>
            <a:ext cx="7998872"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0" name="Text Placeholder 12"/>
          <p:cNvSpPr>
            <a:spLocks noGrp="1"/>
          </p:cNvSpPr>
          <p:nvPr>
            <p:ph type="body" sz="quarter" idx="22" hasCustomPrompt="1"/>
          </p:nvPr>
        </p:nvSpPr>
        <p:spPr>
          <a:xfrm>
            <a:off x="573686" y="2999683"/>
            <a:ext cx="2549167" cy="286914"/>
          </a:xfrm>
        </p:spPr>
        <p:txBody>
          <a:bodyPr numCol="1">
            <a:noAutofit/>
          </a:bodyPr>
          <a:lstStyle>
            <a:lvl1pPr marL="0" indent="0" algn="ctr">
              <a:lnSpc>
                <a:spcPct val="70000"/>
              </a:lnSpc>
              <a:buNone/>
              <a:defRPr sz="2400" b="1" cap="none" baseline="0">
                <a:solidFill>
                  <a:schemeClr val="accent1"/>
                </a:solidFill>
                <a:latin typeface="+mj-lt"/>
              </a:defRPr>
            </a:lvl1pPr>
            <a:lvl5pPr>
              <a:defRPr/>
            </a:lvl5pPr>
          </a:lstStyle>
          <a:p>
            <a:pPr lvl="0"/>
            <a:r>
              <a:rPr lang="en-US" dirty="0"/>
              <a:t>Heading 2</a:t>
            </a:r>
          </a:p>
        </p:txBody>
      </p:sp>
      <p:sp>
        <p:nvSpPr>
          <p:cNvPr id="21" name="Text Placeholder 20"/>
          <p:cNvSpPr>
            <a:spLocks noGrp="1"/>
          </p:cNvSpPr>
          <p:nvPr>
            <p:ph type="body" sz="quarter" idx="23" hasCustomPrompt="1"/>
          </p:nvPr>
        </p:nvSpPr>
        <p:spPr>
          <a:xfrm>
            <a:off x="573341" y="3391005"/>
            <a:ext cx="2549856" cy="1305686"/>
          </a:xfrm>
        </p:spPr>
        <p:txBody>
          <a:bodyPr numCol="1">
            <a:noAutofit/>
          </a:bodyPr>
          <a:lstStyle>
            <a:lvl1pPr marL="0" indent="0" algn="ctr">
              <a:buFont typeface="Arial" panose="020B0604020202020204" pitchFamily="34" charset="0"/>
              <a:buNone/>
              <a:defRPr sz="1800" baseline="0">
                <a:solidFill>
                  <a:schemeClr val="accent2"/>
                </a:solidFill>
              </a:defRPr>
            </a:lvl1pPr>
            <a:lvl5pPr>
              <a:defRPr/>
            </a:lvl5pPr>
          </a:lstStyle>
          <a:p>
            <a:pPr lvl="0"/>
            <a:r>
              <a:rPr lang="en-US" dirty="0"/>
              <a:t>Body text</a:t>
            </a:r>
          </a:p>
        </p:txBody>
      </p:sp>
      <p:sp>
        <p:nvSpPr>
          <p:cNvPr id="22" name="Picture Placeholder 3"/>
          <p:cNvSpPr>
            <a:spLocks noGrp="1"/>
          </p:cNvSpPr>
          <p:nvPr>
            <p:ph type="pic" sz="quarter" idx="26"/>
          </p:nvPr>
        </p:nvSpPr>
        <p:spPr>
          <a:xfrm>
            <a:off x="1128269" y="1330579"/>
            <a:ext cx="1440000" cy="1440000"/>
          </a:xfrm>
          <a:prstGeom prst="ellipse">
            <a:avLst/>
          </a:prstGeom>
        </p:spPr>
        <p:txBody>
          <a:bodyPr/>
          <a:lstStyle>
            <a:lvl1pPr marL="0" indent="0">
              <a:buNone/>
              <a:defRPr/>
            </a:lvl1pPr>
          </a:lstStyle>
          <a:p>
            <a:r>
              <a:rPr lang="en-US"/>
              <a:t>Click icon to add picture</a:t>
            </a:r>
            <a:endParaRPr lang="en-AU" dirty="0"/>
          </a:p>
        </p:txBody>
      </p:sp>
      <p:sp>
        <p:nvSpPr>
          <p:cNvPr id="23" name="Text Placeholder 12"/>
          <p:cNvSpPr>
            <a:spLocks noGrp="1"/>
          </p:cNvSpPr>
          <p:nvPr>
            <p:ph type="body" sz="quarter" idx="27" hasCustomPrompt="1"/>
          </p:nvPr>
        </p:nvSpPr>
        <p:spPr>
          <a:xfrm>
            <a:off x="3294512" y="2999683"/>
            <a:ext cx="2549167" cy="286914"/>
          </a:xfrm>
        </p:spPr>
        <p:txBody>
          <a:bodyPr numCol="1">
            <a:noAutofit/>
          </a:bodyPr>
          <a:lstStyle>
            <a:lvl1pPr marL="0" indent="0" algn="ctr">
              <a:lnSpc>
                <a:spcPct val="70000"/>
              </a:lnSpc>
              <a:buNone/>
              <a:defRPr sz="2400" b="1" cap="none" baseline="0">
                <a:solidFill>
                  <a:schemeClr val="accent1"/>
                </a:solidFill>
                <a:latin typeface="+mj-lt"/>
              </a:defRPr>
            </a:lvl1pPr>
            <a:lvl5pPr>
              <a:defRPr/>
            </a:lvl5pPr>
          </a:lstStyle>
          <a:p>
            <a:pPr lvl="0"/>
            <a:r>
              <a:rPr lang="en-US" dirty="0"/>
              <a:t>Heading 2</a:t>
            </a:r>
          </a:p>
        </p:txBody>
      </p:sp>
      <p:sp>
        <p:nvSpPr>
          <p:cNvPr id="24" name="Text Placeholder 20"/>
          <p:cNvSpPr>
            <a:spLocks noGrp="1"/>
          </p:cNvSpPr>
          <p:nvPr>
            <p:ph type="body" sz="quarter" idx="28" hasCustomPrompt="1"/>
          </p:nvPr>
        </p:nvSpPr>
        <p:spPr>
          <a:xfrm>
            <a:off x="3294167" y="3391005"/>
            <a:ext cx="2549856" cy="1305686"/>
          </a:xfrm>
        </p:spPr>
        <p:txBody>
          <a:bodyPr numCol="1">
            <a:noAutofit/>
          </a:bodyPr>
          <a:lstStyle>
            <a:lvl1pPr marL="0" indent="0" algn="ctr">
              <a:buFont typeface="Arial" panose="020B0604020202020204" pitchFamily="34" charset="0"/>
              <a:buNone/>
              <a:defRPr sz="1800" baseline="0">
                <a:solidFill>
                  <a:schemeClr val="accent2"/>
                </a:solidFill>
              </a:defRPr>
            </a:lvl1pPr>
            <a:lvl5pPr>
              <a:defRPr/>
            </a:lvl5pPr>
          </a:lstStyle>
          <a:p>
            <a:pPr lvl="0"/>
            <a:r>
              <a:rPr lang="en-US" dirty="0"/>
              <a:t>Body text</a:t>
            </a:r>
          </a:p>
        </p:txBody>
      </p:sp>
      <p:sp>
        <p:nvSpPr>
          <p:cNvPr id="25" name="Text Placeholder 12"/>
          <p:cNvSpPr>
            <a:spLocks noGrp="1"/>
          </p:cNvSpPr>
          <p:nvPr>
            <p:ph type="body" sz="quarter" idx="29" hasCustomPrompt="1"/>
          </p:nvPr>
        </p:nvSpPr>
        <p:spPr>
          <a:xfrm>
            <a:off x="6019020" y="2999683"/>
            <a:ext cx="2549167" cy="286914"/>
          </a:xfrm>
        </p:spPr>
        <p:txBody>
          <a:bodyPr numCol="1">
            <a:noAutofit/>
          </a:bodyPr>
          <a:lstStyle>
            <a:lvl1pPr marL="0" indent="0" algn="ctr">
              <a:lnSpc>
                <a:spcPct val="70000"/>
              </a:lnSpc>
              <a:buNone/>
              <a:defRPr sz="2400" b="1" cap="none" baseline="0">
                <a:solidFill>
                  <a:schemeClr val="accent1"/>
                </a:solidFill>
                <a:latin typeface="+mj-lt"/>
              </a:defRPr>
            </a:lvl1pPr>
            <a:lvl5pPr>
              <a:defRPr/>
            </a:lvl5pPr>
          </a:lstStyle>
          <a:p>
            <a:pPr lvl="0"/>
            <a:r>
              <a:rPr lang="en-US" dirty="0"/>
              <a:t>Heading 2</a:t>
            </a:r>
          </a:p>
        </p:txBody>
      </p:sp>
      <p:sp>
        <p:nvSpPr>
          <p:cNvPr id="26" name="Text Placeholder 20"/>
          <p:cNvSpPr>
            <a:spLocks noGrp="1"/>
          </p:cNvSpPr>
          <p:nvPr>
            <p:ph type="body" sz="quarter" idx="30" hasCustomPrompt="1"/>
          </p:nvPr>
        </p:nvSpPr>
        <p:spPr>
          <a:xfrm>
            <a:off x="6018675" y="3391005"/>
            <a:ext cx="2549856" cy="1305686"/>
          </a:xfrm>
        </p:spPr>
        <p:txBody>
          <a:bodyPr numCol="1">
            <a:noAutofit/>
          </a:bodyPr>
          <a:lstStyle>
            <a:lvl1pPr marL="0" indent="0" algn="ctr">
              <a:buFont typeface="Arial" panose="020B0604020202020204" pitchFamily="34" charset="0"/>
              <a:buNone/>
              <a:defRPr sz="1800" baseline="0">
                <a:solidFill>
                  <a:schemeClr val="accent2"/>
                </a:solidFill>
              </a:defRPr>
            </a:lvl1pPr>
            <a:lvl5pPr>
              <a:defRPr/>
            </a:lvl5pPr>
          </a:lstStyle>
          <a:p>
            <a:pPr lvl="0"/>
            <a:r>
              <a:rPr lang="en-US" dirty="0"/>
              <a:t>Body text</a:t>
            </a:r>
          </a:p>
        </p:txBody>
      </p:sp>
      <p:sp>
        <p:nvSpPr>
          <p:cNvPr id="27" name="Picture Placeholder 3"/>
          <p:cNvSpPr>
            <a:spLocks noGrp="1"/>
          </p:cNvSpPr>
          <p:nvPr>
            <p:ph type="pic" sz="quarter" idx="31"/>
          </p:nvPr>
        </p:nvSpPr>
        <p:spPr>
          <a:xfrm>
            <a:off x="3849095" y="1330579"/>
            <a:ext cx="1440000" cy="1440000"/>
          </a:xfrm>
          <a:prstGeom prst="ellipse">
            <a:avLst/>
          </a:prstGeom>
        </p:spPr>
        <p:txBody>
          <a:bodyPr/>
          <a:lstStyle>
            <a:lvl1pPr marL="0" indent="0">
              <a:buNone/>
              <a:defRPr/>
            </a:lvl1pPr>
          </a:lstStyle>
          <a:p>
            <a:r>
              <a:rPr lang="en-US"/>
              <a:t>Click icon to add picture</a:t>
            </a:r>
            <a:endParaRPr lang="en-AU" dirty="0"/>
          </a:p>
        </p:txBody>
      </p:sp>
      <p:sp>
        <p:nvSpPr>
          <p:cNvPr id="28" name="Picture Placeholder 3"/>
          <p:cNvSpPr>
            <a:spLocks noGrp="1"/>
          </p:cNvSpPr>
          <p:nvPr>
            <p:ph type="pic" sz="quarter" idx="32"/>
          </p:nvPr>
        </p:nvSpPr>
        <p:spPr>
          <a:xfrm>
            <a:off x="6573603" y="1330579"/>
            <a:ext cx="1440000" cy="1440000"/>
          </a:xfrm>
          <a:prstGeom prst="ellipse">
            <a:avLst/>
          </a:prstGeom>
        </p:spPr>
        <p:txBody>
          <a:bodyPr/>
          <a:lstStyle>
            <a:lvl1pPr marL="0" indent="0">
              <a:buNone/>
              <a:defRPr/>
            </a:lvl1pPr>
          </a:lstStyle>
          <a:p>
            <a:r>
              <a:rPr lang="en-US"/>
              <a:t>Click icon to add picture</a:t>
            </a:r>
            <a:endParaRPr lang="en-AU" dirty="0"/>
          </a:p>
        </p:txBody>
      </p:sp>
    </p:spTree>
    <p:extLst>
      <p:ext uri="{BB962C8B-B14F-4D97-AF65-F5344CB8AC3E}">
        <p14:creationId xmlns:p14="http://schemas.microsoft.com/office/powerpoint/2010/main" val="10762896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25" name="Rectangle 24"/>
          <p:cNvSpPr/>
          <p:nvPr userDrawn="1"/>
        </p:nvSpPr>
        <p:spPr>
          <a:xfrm>
            <a:off x="0" y="1546698"/>
            <a:ext cx="9144000" cy="3596802"/>
          </a:xfrm>
          <a:prstGeom prst="rect">
            <a:avLst/>
          </a:prstGeom>
          <a:solidFill>
            <a:srgbClr val="92D6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 name="Subtitle 2"/>
          <p:cNvSpPr>
            <a:spLocks noGrp="1"/>
          </p:cNvSpPr>
          <p:nvPr>
            <p:ph type="subTitle" idx="1" hasCustomPrompt="1"/>
          </p:nvPr>
        </p:nvSpPr>
        <p:spPr>
          <a:xfrm>
            <a:off x="467544" y="2139702"/>
            <a:ext cx="8136904" cy="504056"/>
          </a:xfrm>
        </p:spPr>
        <p:txBody>
          <a:bodyPr>
            <a:noAutofit/>
          </a:bodyPr>
          <a:lstStyle>
            <a:lvl1pPr marL="0" indent="0" algn="l">
              <a:lnSpc>
                <a:spcPct val="70000"/>
              </a:lnSpc>
              <a:buNone/>
              <a:defRPr sz="3200" b="1" cap="all" baseline="0">
                <a:solidFill>
                  <a:schemeClr val="accent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Section Heading</a:t>
            </a:r>
          </a:p>
        </p:txBody>
      </p:sp>
      <p:pic>
        <p:nvPicPr>
          <p:cNvPr id="24" name="Picture 2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668622" y="573745"/>
            <a:ext cx="1901750" cy="390867"/>
          </a:xfrm>
          <a:prstGeom prst="rect">
            <a:avLst/>
          </a:prstGeom>
        </p:spPr>
      </p:pic>
      <p:sp>
        <p:nvSpPr>
          <p:cNvPr id="4" name="Text Placeholder 3"/>
          <p:cNvSpPr>
            <a:spLocks noGrp="1"/>
          </p:cNvSpPr>
          <p:nvPr>
            <p:ph type="body" sz="quarter" idx="12" hasCustomPrompt="1"/>
          </p:nvPr>
        </p:nvSpPr>
        <p:spPr>
          <a:xfrm>
            <a:off x="466725" y="2711450"/>
            <a:ext cx="8154988" cy="735013"/>
          </a:xfrm>
        </p:spPr>
        <p:txBody>
          <a:bodyPr>
            <a:normAutofit/>
          </a:bodyPr>
          <a:lstStyle>
            <a:lvl1pPr marL="0" indent="0">
              <a:lnSpc>
                <a:spcPct val="70000"/>
              </a:lnSpc>
              <a:buNone/>
              <a:defRPr sz="2400">
                <a:solidFill>
                  <a:schemeClr val="accent2"/>
                </a:solidFill>
              </a:defRPr>
            </a:lvl1pPr>
          </a:lstStyle>
          <a:p>
            <a:pPr lvl="0"/>
            <a:r>
              <a:rPr lang="en-AU" dirty="0"/>
              <a:t>Subtitle</a:t>
            </a:r>
          </a:p>
        </p:txBody>
      </p:sp>
      <p:pic>
        <p:nvPicPr>
          <p:cNvPr id="11" name="Picture 10"/>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556486" y="4421307"/>
            <a:ext cx="1423464" cy="149227"/>
          </a:xfrm>
          <a:prstGeom prst="rect">
            <a:avLst/>
          </a:prstGeom>
        </p:spPr>
      </p:pic>
      <p:sp>
        <p:nvSpPr>
          <p:cNvPr id="12" name="Text Placeholder 4"/>
          <p:cNvSpPr>
            <a:spLocks noGrp="1"/>
          </p:cNvSpPr>
          <p:nvPr>
            <p:ph type="body" sz="quarter" idx="14" hasCustomPrompt="1"/>
          </p:nvPr>
        </p:nvSpPr>
        <p:spPr>
          <a:xfrm>
            <a:off x="468504" y="502030"/>
            <a:ext cx="5436350" cy="371273"/>
          </a:xfrm>
        </p:spPr>
        <p:txBody>
          <a:bodyPr>
            <a:noAutofit/>
          </a:bodyPr>
          <a:lstStyle>
            <a:lvl1pPr marL="0" indent="0">
              <a:lnSpc>
                <a:spcPct val="70000"/>
              </a:lnSpc>
              <a:buNone/>
              <a:defRPr sz="1500" b="1" spc="-20" baseline="0">
                <a:solidFill>
                  <a:schemeClr val="accent2"/>
                </a:solidFill>
              </a:defRPr>
            </a:lvl1pPr>
          </a:lstStyle>
          <a:p>
            <a:pPr lvl="0"/>
            <a:r>
              <a:rPr lang="en-US" noProof="0" dirty="0"/>
              <a:t>Insert unit/course name here</a:t>
            </a:r>
          </a:p>
          <a:p>
            <a:pPr lvl="0"/>
            <a:r>
              <a:rPr lang="en-US" dirty="0"/>
              <a:t>Line #</a:t>
            </a:r>
            <a:endParaRPr lang="en-AU" dirty="0"/>
          </a:p>
        </p:txBody>
      </p:sp>
      <p:sp>
        <p:nvSpPr>
          <p:cNvPr id="13" name="Text Placeholder 4"/>
          <p:cNvSpPr>
            <a:spLocks noGrp="1"/>
          </p:cNvSpPr>
          <p:nvPr>
            <p:ph type="body" sz="quarter" idx="15" hasCustomPrompt="1"/>
          </p:nvPr>
        </p:nvSpPr>
        <p:spPr>
          <a:xfrm>
            <a:off x="466725" y="891536"/>
            <a:ext cx="5437997" cy="195943"/>
          </a:xfrm>
        </p:spPr>
        <p:txBody>
          <a:bodyPr>
            <a:noAutofit/>
          </a:bodyPr>
          <a:lstStyle>
            <a:lvl1pPr marL="0" indent="0">
              <a:buNone/>
              <a:defRPr sz="1200" baseline="0">
                <a:solidFill>
                  <a:schemeClr val="accent2"/>
                </a:solidFill>
              </a:defRPr>
            </a:lvl1pPr>
          </a:lstStyle>
          <a:p>
            <a:pPr lvl="0"/>
            <a:r>
              <a:rPr lang="en-US" dirty="0"/>
              <a:t>XX Month 2018 Week XX</a:t>
            </a:r>
            <a:endParaRPr lang="en-AU" dirty="0"/>
          </a:p>
        </p:txBody>
      </p:sp>
    </p:spTree>
    <p:extLst>
      <p:ext uri="{BB962C8B-B14F-4D97-AF65-F5344CB8AC3E}">
        <p14:creationId xmlns:p14="http://schemas.microsoft.com/office/powerpoint/2010/main" val="218494018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White 7">
    <p:spTree>
      <p:nvGrpSpPr>
        <p:cNvPr id="1" name=""/>
        <p:cNvGrpSpPr/>
        <p:nvPr/>
      </p:nvGrpSpPr>
      <p:grpSpPr>
        <a:xfrm>
          <a:off x="0" y="0"/>
          <a:ext cx="0" cy="0"/>
          <a:chOff x="0" y="0"/>
          <a:chExt cx="0" cy="0"/>
        </a:xfrm>
      </p:grpSpPr>
      <p:sp>
        <p:nvSpPr>
          <p:cNvPr id="6" name="Text Placeholder 12"/>
          <p:cNvSpPr>
            <a:spLocks noGrp="1"/>
          </p:cNvSpPr>
          <p:nvPr>
            <p:ph type="body" sz="quarter" idx="33" hasCustomPrompt="1"/>
          </p:nvPr>
        </p:nvSpPr>
        <p:spPr>
          <a:xfrm>
            <a:off x="4918582" y="3297979"/>
            <a:ext cx="3649603" cy="234930"/>
          </a:xfrm>
        </p:spPr>
        <p:txBody>
          <a:bodyPr numCol="1">
            <a:noAutofit/>
          </a:bodyPr>
          <a:lstStyle>
            <a:lvl1pPr marL="0" indent="0" algn="l">
              <a:lnSpc>
                <a:spcPct val="70000"/>
              </a:lnSpc>
              <a:buNone/>
              <a:defRPr sz="2400" b="1" cap="none" baseline="0">
                <a:solidFill>
                  <a:schemeClr val="accent1"/>
                </a:solidFill>
                <a:latin typeface="+mj-lt"/>
              </a:defRPr>
            </a:lvl1pPr>
            <a:lvl5pPr>
              <a:defRPr/>
            </a:lvl5pPr>
          </a:lstStyle>
          <a:p>
            <a:pPr lvl="0"/>
            <a:r>
              <a:rPr lang="en-US" dirty="0"/>
              <a:t>Heading 2</a:t>
            </a:r>
          </a:p>
        </p:txBody>
      </p:sp>
      <p:sp>
        <p:nvSpPr>
          <p:cNvPr id="7" name="Text Placeholder 12"/>
          <p:cNvSpPr>
            <a:spLocks noGrp="1"/>
          </p:cNvSpPr>
          <p:nvPr>
            <p:ph type="body" sz="quarter" idx="29" hasCustomPrompt="1"/>
          </p:nvPr>
        </p:nvSpPr>
        <p:spPr>
          <a:xfrm>
            <a:off x="4932218" y="2027609"/>
            <a:ext cx="3635968" cy="244272"/>
          </a:xfrm>
        </p:spPr>
        <p:txBody>
          <a:bodyPr numCol="1">
            <a:noAutofit/>
          </a:bodyPr>
          <a:lstStyle>
            <a:lvl1pPr marL="0" indent="0" algn="l">
              <a:lnSpc>
                <a:spcPct val="70000"/>
              </a:lnSpc>
              <a:buNone/>
              <a:defRPr sz="2400" b="1" cap="none" baseline="0">
                <a:solidFill>
                  <a:schemeClr val="accent1"/>
                </a:solidFill>
                <a:latin typeface="+mj-lt"/>
              </a:defRPr>
            </a:lvl1pPr>
            <a:lvl5pPr>
              <a:defRPr/>
            </a:lvl5pPr>
          </a:lstStyle>
          <a:p>
            <a:pPr lvl="0"/>
            <a:r>
              <a:rPr lang="en-US" dirty="0"/>
              <a:t>Heading 2</a:t>
            </a:r>
          </a:p>
        </p:txBody>
      </p:sp>
      <p:sp>
        <p:nvSpPr>
          <p:cNvPr id="8" name="Picture Placeholder 3"/>
          <p:cNvSpPr>
            <a:spLocks noGrp="1"/>
          </p:cNvSpPr>
          <p:nvPr>
            <p:ph type="pic" sz="quarter" idx="26"/>
          </p:nvPr>
        </p:nvSpPr>
        <p:spPr>
          <a:xfrm>
            <a:off x="571500" y="1419647"/>
            <a:ext cx="4180610" cy="3277044"/>
          </a:xfrm>
        </p:spPr>
        <p:txBody>
          <a:bodyPr/>
          <a:lstStyle>
            <a:lvl1pPr marL="0" indent="0">
              <a:buNone/>
              <a:defRPr/>
            </a:lvl1pPr>
          </a:lstStyle>
          <a:p>
            <a:r>
              <a:rPr lang="en-US"/>
              <a:t>Click icon to add picture</a:t>
            </a:r>
            <a:endParaRPr lang="en-AU" dirty="0"/>
          </a:p>
        </p:txBody>
      </p:sp>
      <p:sp>
        <p:nvSpPr>
          <p:cNvPr id="9" name="Text Placeholder 12"/>
          <p:cNvSpPr>
            <a:spLocks noGrp="1"/>
          </p:cNvSpPr>
          <p:nvPr>
            <p:ph type="body" sz="quarter" idx="31" hasCustomPrompt="1"/>
          </p:nvPr>
        </p:nvSpPr>
        <p:spPr>
          <a:xfrm>
            <a:off x="4932218" y="1419647"/>
            <a:ext cx="3635968" cy="370227"/>
          </a:xfrm>
        </p:spPr>
        <p:txBody>
          <a:bodyPr numCol="1">
            <a:noAutofit/>
          </a:bodyPr>
          <a:lstStyle>
            <a:lvl1pPr marL="0" indent="0" algn="l">
              <a:lnSpc>
                <a:spcPct val="70000"/>
              </a:lnSpc>
              <a:buNone/>
              <a:defRPr sz="3200" b="1" cap="all" baseline="0">
                <a:solidFill>
                  <a:schemeClr val="accent1"/>
                </a:solidFill>
                <a:latin typeface="+mj-lt"/>
              </a:defRPr>
            </a:lvl1pPr>
            <a:lvl5pPr>
              <a:defRPr/>
            </a:lvl5pPr>
          </a:lstStyle>
          <a:p>
            <a:pPr lvl="0"/>
            <a:r>
              <a:rPr lang="en-US" dirty="0"/>
              <a:t>Heading 1</a:t>
            </a:r>
          </a:p>
        </p:txBody>
      </p:sp>
      <p:sp>
        <p:nvSpPr>
          <p:cNvPr id="10" name="Text Placeholder 20"/>
          <p:cNvSpPr>
            <a:spLocks noGrp="1"/>
          </p:cNvSpPr>
          <p:nvPr>
            <p:ph type="body" sz="quarter" idx="32" hasCustomPrompt="1"/>
          </p:nvPr>
        </p:nvSpPr>
        <p:spPr>
          <a:xfrm>
            <a:off x="4932218" y="2370979"/>
            <a:ext cx="3635968" cy="827901"/>
          </a:xfrm>
        </p:spPr>
        <p:txBody>
          <a:bodyPr numCol="1">
            <a:noAutofit/>
          </a:bodyPr>
          <a:lstStyle>
            <a:lvl1pPr marL="0" indent="0" algn="l">
              <a:buFont typeface="Arial" panose="020B0604020202020204" pitchFamily="34" charset="0"/>
              <a:buNone/>
              <a:defRPr sz="1800" baseline="0">
                <a:solidFill>
                  <a:schemeClr val="accent2"/>
                </a:solidFill>
              </a:defRPr>
            </a:lvl1pPr>
            <a:lvl5pPr>
              <a:defRPr/>
            </a:lvl5pPr>
          </a:lstStyle>
          <a:p>
            <a:pPr lvl="0"/>
            <a:r>
              <a:rPr lang="en-US" dirty="0"/>
              <a:t>Body text</a:t>
            </a:r>
          </a:p>
        </p:txBody>
      </p:sp>
      <p:pic>
        <p:nvPicPr>
          <p:cNvPr id="11" name="Picture 10"/>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141360" y="562971"/>
            <a:ext cx="1429012" cy="293705"/>
          </a:xfrm>
          <a:prstGeom prst="rect">
            <a:avLst/>
          </a:prstGeom>
        </p:spPr>
      </p:pic>
      <p:sp>
        <p:nvSpPr>
          <p:cNvPr id="12" name="Text Placeholder 4"/>
          <p:cNvSpPr>
            <a:spLocks noGrp="1"/>
          </p:cNvSpPr>
          <p:nvPr>
            <p:ph type="body" sz="quarter" idx="14" hasCustomPrompt="1"/>
          </p:nvPr>
        </p:nvSpPr>
        <p:spPr>
          <a:xfrm>
            <a:off x="468503" y="356711"/>
            <a:ext cx="6380353" cy="229799"/>
          </a:xfrm>
        </p:spPr>
        <p:txBody>
          <a:bodyPr>
            <a:noAutofit/>
          </a:bodyPr>
          <a:lstStyle>
            <a:lvl1pPr marL="0" indent="0">
              <a:buNone/>
              <a:defRPr sz="1500" baseline="0">
                <a:solidFill>
                  <a:schemeClr val="accent2"/>
                </a:solidFill>
              </a:defRPr>
            </a:lvl1pPr>
          </a:lstStyle>
          <a:p>
            <a:pPr lvl="0"/>
            <a:r>
              <a:rPr lang="en-US" noProof="0" dirty="0"/>
              <a:t>Insert unit/course name here</a:t>
            </a:r>
          </a:p>
        </p:txBody>
      </p:sp>
      <p:sp>
        <p:nvSpPr>
          <p:cNvPr id="13" name="Text Placeholder 4"/>
          <p:cNvSpPr>
            <a:spLocks noGrp="1"/>
          </p:cNvSpPr>
          <p:nvPr>
            <p:ph type="body" sz="quarter" idx="15" hasCustomPrompt="1"/>
          </p:nvPr>
        </p:nvSpPr>
        <p:spPr>
          <a:xfrm>
            <a:off x="472608" y="650707"/>
            <a:ext cx="6376248" cy="205968"/>
          </a:xfrm>
        </p:spPr>
        <p:txBody>
          <a:bodyPr>
            <a:noAutofit/>
          </a:bodyPr>
          <a:lstStyle>
            <a:lvl1pPr marL="0" indent="0">
              <a:buNone/>
              <a:defRPr sz="1500" baseline="0">
                <a:solidFill>
                  <a:schemeClr val="accent2"/>
                </a:solidFill>
              </a:defRPr>
            </a:lvl1pPr>
          </a:lstStyle>
          <a:p>
            <a:pPr lvl="0"/>
            <a:r>
              <a:rPr lang="en-US" dirty="0"/>
              <a:t>XX Month 2018 Week XX</a:t>
            </a:r>
            <a:endParaRPr lang="en-AU" dirty="0"/>
          </a:p>
        </p:txBody>
      </p:sp>
      <p:cxnSp>
        <p:nvCxnSpPr>
          <p:cNvPr id="14" name="Straight Connector 13"/>
          <p:cNvCxnSpPr/>
          <p:nvPr userDrawn="1"/>
        </p:nvCxnSpPr>
        <p:spPr>
          <a:xfrm flipH="1">
            <a:off x="571500" y="953110"/>
            <a:ext cx="7998872"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15" name="Text Placeholder 20"/>
          <p:cNvSpPr>
            <a:spLocks noGrp="1"/>
          </p:cNvSpPr>
          <p:nvPr>
            <p:ph type="body" sz="quarter" idx="25" hasCustomPrompt="1"/>
          </p:nvPr>
        </p:nvSpPr>
        <p:spPr>
          <a:xfrm>
            <a:off x="4932218" y="3632009"/>
            <a:ext cx="3635967" cy="1061119"/>
          </a:xfrm>
        </p:spPr>
        <p:txBody>
          <a:bodyPr numCol="1">
            <a:noAutofit/>
          </a:bodyPr>
          <a:lstStyle>
            <a:lvl1pPr marL="0" indent="0">
              <a:buFont typeface="Arial" panose="020B0604020202020204" pitchFamily="34" charset="0"/>
              <a:buNone/>
              <a:defRPr sz="1800" baseline="0">
                <a:solidFill>
                  <a:schemeClr val="accent2"/>
                </a:solidFill>
              </a:defRPr>
            </a:lvl1pPr>
            <a:lvl5pPr>
              <a:defRPr/>
            </a:lvl5pPr>
          </a:lstStyle>
          <a:p>
            <a:pPr lvl="0"/>
            <a:r>
              <a:rPr lang="en-US" dirty="0"/>
              <a:t>Body text</a:t>
            </a:r>
          </a:p>
        </p:txBody>
      </p:sp>
    </p:spTree>
    <p:extLst>
      <p:ext uri="{BB962C8B-B14F-4D97-AF65-F5344CB8AC3E}">
        <p14:creationId xmlns:p14="http://schemas.microsoft.com/office/powerpoint/2010/main" val="94471658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White 8">
    <p:spTree>
      <p:nvGrpSpPr>
        <p:cNvPr id="1" name=""/>
        <p:cNvGrpSpPr/>
        <p:nvPr/>
      </p:nvGrpSpPr>
      <p:grpSpPr>
        <a:xfrm>
          <a:off x="0" y="0"/>
          <a:ext cx="0" cy="0"/>
          <a:chOff x="0" y="0"/>
          <a:chExt cx="0" cy="0"/>
        </a:xfrm>
      </p:grpSpPr>
      <p:sp>
        <p:nvSpPr>
          <p:cNvPr id="6" name="Picture Placeholder 3"/>
          <p:cNvSpPr>
            <a:spLocks noGrp="1"/>
          </p:cNvSpPr>
          <p:nvPr>
            <p:ph type="pic" sz="quarter" idx="26"/>
          </p:nvPr>
        </p:nvSpPr>
        <p:spPr>
          <a:xfrm>
            <a:off x="571499" y="1394759"/>
            <a:ext cx="7998873" cy="3301932"/>
          </a:xfrm>
        </p:spPr>
        <p:txBody>
          <a:bodyPr/>
          <a:lstStyle>
            <a:lvl1pPr marL="0" indent="0">
              <a:buNone/>
              <a:defRPr/>
            </a:lvl1pPr>
          </a:lstStyle>
          <a:p>
            <a:r>
              <a:rPr lang="en-US"/>
              <a:t>Click icon to add picture</a:t>
            </a:r>
            <a:endParaRPr lang="en-AU" dirty="0"/>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141360" y="562971"/>
            <a:ext cx="1429012" cy="293705"/>
          </a:xfrm>
          <a:prstGeom prst="rect">
            <a:avLst/>
          </a:prstGeom>
        </p:spPr>
      </p:pic>
      <p:sp>
        <p:nvSpPr>
          <p:cNvPr id="8" name="Text Placeholder 4"/>
          <p:cNvSpPr>
            <a:spLocks noGrp="1"/>
          </p:cNvSpPr>
          <p:nvPr>
            <p:ph type="body" sz="quarter" idx="14" hasCustomPrompt="1"/>
          </p:nvPr>
        </p:nvSpPr>
        <p:spPr>
          <a:xfrm>
            <a:off x="468503" y="356711"/>
            <a:ext cx="6380353" cy="229799"/>
          </a:xfrm>
        </p:spPr>
        <p:txBody>
          <a:bodyPr>
            <a:noAutofit/>
          </a:bodyPr>
          <a:lstStyle>
            <a:lvl1pPr marL="0" indent="0">
              <a:buNone/>
              <a:defRPr sz="1500" baseline="0">
                <a:solidFill>
                  <a:schemeClr val="accent2"/>
                </a:solidFill>
              </a:defRPr>
            </a:lvl1pPr>
          </a:lstStyle>
          <a:p>
            <a:pPr lvl="0"/>
            <a:r>
              <a:rPr lang="en-US" noProof="0" dirty="0"/>
              <a:t>Insert unit/course name here</a:t>
            </a:r>
          </a:p>
        </p:txBody>
      </p:sp>
      <p:sp>
        <p:nvSpPr>
          <p:cNvPr id="9" name="Text Placeholder 4"/>
          <p:cNvSpPr>
            <a:spLocks noGrp="1"/>
          </p:cNvSpPr>
          <p:nvPr>
            <p:ph type="body" sz="quarter" idx="15" hasCustomPrompt="1"/>
          </p:nvPr>
        </p:nvSpPr>
        <p:spPr>
          <a:xfrm>
            <a:off x="472608" y="650707"/>
            <a:ext cx="6376248" cy="205968"/>
          </a:xfrm>
        </p:spPr>
        <p:txBody>
          <a:bodyPr>
            <a:noAutofit/>
          </a:bodyPr>
          <a:lstStyle>
            <a:lvl1pPr marL="0" indent="0">
              <a:buNone/>
              <a:defRPr sz="1500" baseline="0">
                <a:solidFill>
                  <a:schemeClr val="accent2"/>
                </a:solidFill>
              </a:defRPr>
            </a:lvl1pPr>
          </a:lstStyle>
          <a:p>
            <a:pPr lvl="0"/>
            <a:r>
              <a:rPr lang="en-US" dirty="0"/>
              <a:t>XX Month 2018 Week XX</a:t>
            </a:r>
            <a:endParaRPr lang="en-AU" dirty="0"/>
          </a:p>
        </p:txBody>
      </p:sp>
      <p:cxnSp>
        <p:nvCxnSpPr>
          <p:cNvPr id="10" name="Straight Connector 9"/>
          <p:cNvCxnSpPr/>
          <p:nvPr userDrawn="1"/>
        </p:nvCxnSpPr>
        <p:spPr>
          <a:xfrm flipH="1">
            <a:off x="571500" y="953110"/>
            <a:ext cx="7998872"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183853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White 9">
    <p:spTree>
      <p:nvGrpSpPr>
        <p:cNvPr id="1" name=""/>
        <p:cNvGrpSpPr/>
        <p:nvPr/>
      </p:nvGrpSpPr>
      <p:grpSpPr>
        <a:xfrm>
          <a:off x="0" y="0"/>
          <a:ext cx="0" cy="0"/>
          <a:chOff x="0" y="0"/>
          <a:chExt cx="0" cy="0"/>
        </a:xfrm>
      </p:grpSpPr>
      <p:sp>
        <p:nvSpPr>
          <p:cNvPr id="6" name="Media Placeholder 11"/>
          <p:cNvSpPr>
            <a:spLocks noGrp="1"/>
          </p:cNvSpPr>
          <p:nvPr>
            <p:ph type="media" sz="quarter" idx="27" hasCustomPrompt="1"/>
          </p:nvPr>
        </p:nvSpPr>
        <p:spPr>
          <a:xfrm>
            <a:off x="1523536" y="1273921"/>
            <a:ext cx="6094800" cy="3429000"/>
          </a:xfrm>
        </p:spPr>
        <p:txBody>
          <a:bodyPr anchor="t"/>
          <a:lstStyle>
            <a:lvl1pPr marL="0" indent="0" algn="ctr">
              <a:buNone/>
              <a:defRPr/>
            </a:lvl1pPr>
          </a:lstStyle>
          <a:p>
            <a:r>
              <a:rPr lang="en-US"/>
              <a:t>Insert Media</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141360" y="562971"/>
            <a:ext cx="1429012" cy="293705"/>
          </a:xfrm>
          <a:prstGeom prst="rect">
            <a:avLst/>
          </a:prstGeom>
        </p:spPr>
      </p:pic>
      <p:sp>
        <p:nvSpPr>
          <p:cNvPr id="8" name="Text Placeholder 4"/>
          <p:cNvSpPr>
            <a:spLocks noGrp="1"/>
          </p:cNvSpPr>
          <p:nvPr>
            <p:ph type="body" sz="quarter" idx="14" hasCustomPrompt="1"/>
          </p:nvPr>
        </p:nvSpPr>
        <p:spPr>
          <a:xfrm>
            <a:off x="468503" y="356711"/>
            <a:ext cx="6380353" cy="229799"/>
          </a:xfrm>
        </p:spPr>
        <p:txBody>
          <a:bodyPr>
            <a:noAutofit/>
          </a:bodyPr>
          <a:lstStyle>
            <a:lvl1pPr marL="0" indent="0">
              <a:buNone/>
              <a:defRPr sz="1500" baseline="0">
                <a:solidFill>
                  <a:schemeClr val="accent2"/>
                </a:solidFill>
              </a:defRPr>
            </a:lvl1pPr>
          </a:lstStyle>
          <a:p>
            <a:pPr lvl="0"/>
            <a:r>
              <a:rPr lang="en-US" noProof="0" dirty="0"/>
              <a:t>Insert unit/course name here</a:t>
            </a:r>
          </a:p>
        </p:txBody>
      </p:sp>
      <p:sp>
        <p:nvSpPr>
          <p:cNvPr id="9" name="Text Placeholder 4"/>
          <p:cNvSpPr>
            <a:spLocks noGrp="1"/>
          </p:cNvSpPr>
          <p:nvPr>
            <p:ph type="body" sz="quarter" idx="15" hasCustomPrompt="1"/>
          </p:nvPr>
        </p:nvSpPr>
        <p:spPr>
          <a:xfrm>
            <a:off x="472608" y="650707"/>
            <a:ext cx="6376248" cy="205968"/>
          </a:xfrm>
        </p:spPr>
        <p:txBody>
          <a:bodyPr>
            <a:noAutofit/>
          </a:bodyPr>
          <a:lstStyle>
            <a:lvl1pPr marL="0" indent="0">
              <a:buNone/>
              <a:defRPr sz="1500" baseline="0">
                <a:solidFill>
                  <a:schemeClr val="accent2"/>
                </a:solidFill>
              </a:defRPr>
            </a:lvl1pPr>
          </a:lstStyle>
          <a:p>
            <a:pPr lvl="0"/>
            <a:r>
              <a:rPr lang="en-US" dirty="0"/>
              <a:t>XX Month 2018 Week XX</a:t>
            </a:r>
            <a:endParaRPr lang="en-AU" dirty="0"/>
          </a:p>
        </p:txBody>
      </p:sp>
      <p:cxnSp>
        <p:nvCxnSpPr>
          <p:cNvPr id="10" name="Straight Connector 9"/>
          <p:cNvCxnSpPr/>
          <p:nvPr userDrawn="1"/>
        </p:nvCxnSpPr>
        <p:spPr>
          <a:xfrm flipH="1">
            <a:off x="571500" y="953110"/>
            <a:ext cx="7998872"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69320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White 10">
    <p:spTree>
      <p:nvGrpSpPr>
        <p:cNvPr id="1" name=""/>
        <p:cNvGrpSpPr/>
        <p:nvPr/>
      </p:nvGrpSpPr>
      <p:grpSpPr>
        <a:xfrm>
          <a:off x="0" y="0"/>
          <a:ext cx="0" cy="0"/>
          <a:chOff x="0" y="0"/>
          <a:chExt cx="0" cy="0"/>
        </a:xfrm>
      </p:grpSpPr>
      <p:sp>
        <p:nvSpPr>
          <p:cNvPr id="6" name="Text Placeholder 4"/>
          <p:cNvSpPr>
            <a:spLocks noGrp="1"/>
          </p:cNvSpPr>
          <p:nvPr>
            <p:ph type="body" sz="quarter" idx="14" hasCustomPrompt="1"/>
          </p:nvPr>
        </p:nvSpPr>
        <p:spPr>
          <a:xfrm>
            <a:off x="468503" y="562971"/>
            <a:ext cx="6380353" cy="298237"/>
          </a:xfrm>
        </p:spPr>
        <p:txBody>
          <a:bodyPr>
            <a:noAutofit/>
          </a:bodyPr>
          <a:lstStyle>
            <a:lvl1pPr marL="0" indent="0">
              <a:buNone/>
              <a:defRPr sz="2000">
                <a:solidFill>
                  <a:schemeClr val="accent2"/>
                </a:solidFill>
              </a:defRPr>
            </a:lvl1pPr>
          </a:lstStyle>
          <a:p>
            <a:pPr lvl="0"/>
            <a:r>
              <a:rPr lang="en-US" dirty="0"/>
              <a:t>INSERT HEADER</a:t>
            </a:r>
            <a:endParaRPr lang="en-AU" dirty="0"/>
          </a:p>
        </p:txBody>
      </p:sp>
      <p:sp>
        <p:nvSpPr>
          <p:cNvPr id="7" name="Text Placeholder 12"/>
          <p:cNvSpPr>
            <a:spLocks noGrp="1"/>
          </p:cNvSpPr>
          <p:nvPr>
            <p:ph type="body" sz="quarter" idx="16" hasCustomPrompt="1"/>
          </p:nvPr>
        </p:nvSpPr>
        <p:spPr>
          <a:xfrm>
            <a:off x="477838" y="1394759"/>
            <a:ext cx="8092533" cy="395115"/>
          </a:xfrm>
        </p:spPr>
        <p:txBody>
          <a:bodyPr>
            <a:noAutofit/>
          </a:bodyPr>
          <a:lstStyle>
            <a:lvl1pPr marL="0" indent="0">
              <a:lnSpc>
                <a:spcPct val="70000"/>
              </a:lnSpc>
              <a:buNone/>
              <a:defRPr sz="3200" b="1" cap="all" baseline="0">
                <a:solidFill>
                  <a:schemeClr val="accent1"/>
                </a:solidFill>
                <a:latin typeface="+mj-lt"/>
              </a:defRPr>
            </a:lvl1pPr>
            <a:lvl5pPr>
              <a:defRPr/>
            </a:lvl5pPr>
          </a:lstStyle>
          <a:p>
            <a:pPr lvl="0"/>
            <a:r>
              <a:rPr lang="en-US" dirty="0"/>
              <a:t>Heading 1</a:t>
            </a:r>
          </a:p>
        </p:txBody>
      </p:sp>
      <p:sp>
        <p:nvSpPr>
          <p:cNvPr id="8" name="Text Placeholder 12"/>
          <p:cNvSpPr>
            <a:spLocks noGrp="1"/>
          </p:cNvSpPr>
          <p:nvPr>
            <p:ph type="body" sz="quarter" idx="17" hasCustomPrompt="1"/>
          </p:nvPr>
        </p:nvSpPr>
        <p:spPr>
          <a:xfrm>
            <a:off x="477839" y="1998811"/>
            <a:ext cx="3767707" cy="249835"/>
          </a:xfrm>
        </p:spPr>
        <p:txBody>
          <a:bodyPr numCol="1">
            <a:noAutofit/>
          </a:bodyPr>
          <a:lstStyle>
            <a:lvl1pPr marL="0" indent="0">
              <a:lnSpc>
                <a:spcPct val="70000"/>
              </a:lnSpc>
              <a:buNone/>
              <a:defRPr sz="2400" b="1" cap="none" baseline="0">
                <a:solidFill>
                  <a:schemeClr val="accent1"/>
                </a:solidFill>
                <a:latin typeface="+mj-lt"/>
              </a:defRPr>
            </a:lvl1pPr>
            <a:lvl5pPr>
              <a:defRPr/>
            </a:lvl5pPr>
          </a:lstStyle>
          <a:p>
            <a:pPr lvl="0"/>
            <a:r>
              <a:rPr lang="en-US" dirty="0"/>
              <a:t>Heading 2</a:t>
            </a:r>
          </a:p>
        </p:txBody>
      </p:sp>
      <p:sp>
        <p:nvSpPr>
          <p:cNvPr id="9" name="Text Placeholder 20"/>
          <p:cNvSpPr>
            <a:spLocks noGrp="1"/>
          </p:cNvSpPr>
          <p:nvPr>
            <p:ph type="body" sz="quarter" idx="18" hasCustomPrompt="1"/>
          </p:nvPr>
        </p:nvSpPr>
        <p:spPr>
          <a:xfrm>
            <a:off x="477839" y="2386291"/>
            <a:ext cx="3768725" cy="2310400"/>
          </a:xfrm>
        </p:spPr>
        <p:txBody>
          <a:bodyPr numCol="1">
            <a:normAutofit/>
          </a:bodyPr>
          <a:lstStyle>
            <a:lvl1pPr marL="171450" marR="0" indent="-17145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tab pos="180000" algn="l"/>
                <a:tab pos="360000" algn="l"/>
                <a:tab pos="540000" algn="l"/>
                <a:tab pos="720000" algn="l"/>
              </a:tabLst>
              <a:defRPr sz="1800" baseline="0">
                <a:solidFill>
                  <a:schemeClr val="accent2"/>
                </a:solidFill>
                <a:latin typeface="+mn-lt"/>
              </a:defRPr>
            </a:lvl1pPr>
            <a:lvl2pPr>
              <a:tabLst>
                <a:tab pos="180000" algn="l"/>
                <a:tab pos="360000" algn="l"/>
                <a:tab pos="540000" algn="l"/>
                <a:tab pos="720000" algn="l"/>
              </a:tabLst>
              <a:defRPr sz="1800"/>
            </a:lvl2pPr>
            <a:lvl3pPr>
              <a:tabLst>
                <a:tab pos="180000" algn="l"/>
                <a:tab pos="360000" algn="l"/>
                <a:tab pos="540000" algn="l"/>
                <a:tab pos="720000" algn="l"/>
              </a:tabLst>
              <a:defRPr sz="1800"/>
            </a:lvl3pPr>
            <a:lvl4pPr>
              <a:tabLst>
                <a:tab pos="180000" algn="l"/>
                <a:tab pos="360000" algn="l"/>
                <a:tab pos="540000" algn="l"/>
                <a:tab pos="720000" algn="l"/>
              </a:tabLst>
              <a:defRPr sz="1800"/>
            </a:lvl4pPr>
            <a:lvl5pPr>
              <a:defRPr/>
            </a:lvl5pPr>
          </a:lstStyle>
          <a:p>
            <a:pPr lvl="0"/>
            <a:r>
              <a:rPr lang="en-US" dirty="0"/>
              <a:t>Bullet point</a:t>
            </a:r>
          </a:p>
          <a:p>
            <a:pPr lvl="1"/>
            <a:r>
              <a:rPr lang="en-US" dirty="0"/>
              <a:t>Bullet point</a:t>
            </a:r>
          </a:p>
          <a:p>
            <a:pPr lvl="2"/>
            <a:r>
              <a:rPr lang="en-US" dirty="0"/>
              <a:t>Bullet point</a:t>
            </a:r>
          </a:p>
          <a:p>
            <a:pPr lvl="3"/>
            <a:r>
              <a:rPr lang="en-US" dirty="0"/>
              <a:t>Bullet point</a:t>
            </a:r>
          </a:p>
        </p:txBody>
      </p:sp>
      <p:sp>
        <p:nvSpPr>
          <p:cNvPr id="10" name="Text Placeholder 12"/>
          <p:cNvSpPr>
            <a:spLocks noGrp="1"/>
          </p:cNvSpPr>
          <p:nvPr>
            <p:ph type="body" sz="quarter" idx="22" hasCustomPrompt="1"/>
          </p:nvPr>
        </p:nvSpPr>
        <p:spPr>
          <a:xfrm>
            <a:off x="4567126" y="1999419"/>
            <a:ext cx="4002164" cy="249227"/>
          </a:xfrm>
        </p:spPr>
        <p:txBody>
          <a:bodyPr numCol="1">
            <a:noAutofit/>
          </a:bodyPr>
          <a:lstStyle>
            <a:lvl1pPr marL="0" indent="0">
              <a:lnSpc>
                <a:spcPct val="70000"/>
              </a:lnSpc>
              <a:buNone/>
              <a:defRPr sz="2400" b="1" cap="none" baseline="0">
                <a:solidFill>
                  <a:schemeClr val="accent1"/>
                </a:solidFill>
                <a:latin typeface="+mj-lt"/>
              </a:defRPr>
            </a:lvl1pPr>
            <a:lvl5pPr>
              <a:defRPr/>
            </a:lvl5pPr>
          </a:lstStyle>
          <a:p>
            <a:pPr lvl="0"/>
            <a:r>
              <a:rPr lang="en-US" dirty="0"/>
              <a:t>Heading 2</a:t>
            </a:r>
          </a:p>
        </p:txBody>
      </p:sp>
      <p:sp>
        <p:nvSpPr>
          <p:cNvPr id="11" name="Text Placeholder 20"/>
          <p:cNvSpPr>
            <a:spLocks noGrp="1"/>
          </p:cNvSpPr>
          <p:nvPr>
            <p:ph type="body" sz="quarter" idx="23" hasCustomPrompt="1"/>
          </p:nvPr>
        </p:nvSpPr>
        <p:spPr>
          <a:xfrm>
            <a:off x="4567126" y="2386291"/>
            <a:ext cx="4003245" cy="2310400"/>
          </a:xfrm>
        </p:spPr>
        <p:txBody>
          <a:bodyPr numCol="1">
            <a:noAutofit/>
          </a:bodyPr>
          <a:lstStyle>
            <a:lvl1pPr marL="171450" indent="-171450">
              <a:buFont typeface="Arial" panose="020B0604020202020204" pitchFamily="34" charset="0"/>
              <a:buChar char="•"/>
              <a:defRPr sz="1800" baseline="0">
                <a:solidFill>
                  <a:schemeClr val="accent2"/>
                </a:solidFill>
              </a:defRPr>
            </a:lvl1pPr>
            <a:lvl2pPr>
              <a:defRPr sz="1800"/>
            </a:lvl2pPr>
            <a:lvl3pPr>
              <a:defRPr sz="1800"/>
            </a:lvl3pPr>
            <a:lvl4pPr>
              <a:defRPr sz="1800"/>
            </a:lvl4pPr>
            <a:lvl5pPr>
              <a:defRPr/>
            </a:lvl5pPr>
          </a:lstStyle>
          <a:p>
            <a:pPr lvl="0"/>
            <a:r>
              <a:rPr lang="en-US" dirty="0"/>
              <a:t>Bullet point</a:t>
            </a:r>
          </a:p>
          <a:p>
            <a:pPr lvl="1"/>
            <a:r>
              <a:rPr lang="en-US" dirty="0"/>
              <a:t>Bullet point</a:t>
            </a:r>
          </a:p>
          <a:p>
            <a:pPr lvl="2"/>
            <a:r>
              <a:rPr lang="en-US" dirty="0"/>
              <a:t>Bullet point</a:t>
            </a:r>
          </a:p>
          <a:p>
            <a:pPr lvl="3"/>
            <a:r>
              <a:rPr lang="en-US" dirty="0"/>
              <a:t>Bullet point</a:t>
            </a:r>
          </a:p>
        </p:txBody>
      </p:sp>
      <p:pic>
        <p:nvPicPr>
          <p:cNvPr id="12" name="Picture 1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141360" y="562971"/>
            <a:ext cx="1429012" cy="293705"/>
          </a:xfrm>
          <a:prstGeom prst="rect">
            <a:avLst/>
          </a:prstGeom>
        </p:spPr>
      </p:pic>
      <p:cxnSp>
        <p:nvCxnSpPr>
          <p:cNvPr id="13" name="Straight Connector 12"/>
          <p:cNvCxnSpPr/>
          <p:nvPr userDrawn="1"/>
        </p:nvCxnSpPr>
        <p:spPr>
          <a:xfrm flipH="1">
            <a:off x="571500" y="953110"/>
            <a:ext cx="7998872"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12238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Grey 1">
    <p:bg>
      <p:bgPr>
        <a:solidFill>
          <a:srgbClr val="F1F1F1"/>
        </a:solidFill>
        <a:effectLst/>
      </p:bgPr>
    </p:bg>
    <p:spTree>
      <p:nvGrpSpPr>
        <p:cNvPr id="1" name=""/>
        <p:cNvGrpSpPr/>
        <p:nvPr/>
      </p:nvGrpSpPr>
      <p:grpSpPr>
        <a:xfrm>
          <a:off x="0" y="0"/>
          <a:ext cx="0" cy="0"/>
          <a:chOff x="0" y="0"/>
          <a:chExt cx="0" cy="0"/>
        </a:xfrm>
      </p:grpSpPr>
      <p:sp>
        <p:nvSpPr>
          <p:cNvPr id="14" name="Text Placeholder 20"/>
          <p:cNvSpPr>
            <a:spLocks noGrp="1"/>
          </p:cNvSpPr>
          <p:nvPr>
            <p:ph type="body" sz="quarter" idx="22" hasCustomPrompt="1"/>
          </p:nvPr>
        </p:nvSpPr>
        <p:spPr>
          <a:xfrm>
            <a:off x="468503" y="3823856"/>
            <a:ext cx="8089895" cy="872201"/>
          </a:xfrm>
        </p:spPr>
        <p:txBody>
          <a:bodyPr numCol="1">
            <a:normAutofit/>
          </a:bodyPr>
          <a:lstStyle>
            <a:lvl1pPr marL="171450" marR="0" indent="-17145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tab pos="180000" algn="l"/>
                <a:tab pos="360000" algn="l"/>
                <a:tab pos="540000" algn="l"/>
                <a:tab pos="720000" algn="l"/>
              </a:tabLst>
              <a:defRPr sz="1800" baseline="0">
                <a:solidFill>
                  <a:schemeClr val="accent2"/>
                </a:solidFill>
                <a:latin typeface="+mn-lt"/>
              </a:defRPr>
            </a:lvl1pPr>
            <a:lvl2pPr>
              <a:tabLst>
                <a:tab pos="180000" algn="l"/>
                <a:tab pos="360000" algn="l"/>
                <a:tab pos="540000" algn="l"/>
                <a:tab pos="720000" algn="l"/>
              </a:tabLst>
              <a:defRPr sz="1800"/>
            </a:lvl2pPr>
            <a:lvl3pPr>
              <a:tabLst>
                <a:tab pos="180000" algn="l"/>
                <a:tab pos="360000" algn="l"/>
                <a:tab pos="540000" algn="l"/>
                <a:tab pos="720000" algn="l"/>
              </a:tabLst>
              <a:defRPr sz="1800"/>
            </a:lvl3pPr>
            <a:lvl4pPr>
              <a:tabLst>
                <a:tab pos="180000" algn="l"/>
                <a:tab pos="360000" algn="l"/>
                <a:tab pos="540000" algn="l"/>
                <a:tab pos="720000" algn="l"/>
              </a:tabLst>
              <a:defRPr sz="1800"/>
            </a:lvl4pPr>
            <a:lvl5pPr>
              <a:defRPr/>
            </a:lvl5pPr>
          </a:lstStyle>
          <a:p>
            <a:pPr lvl="0"/>
            <a:r>
              <a:rPr lang="en-US" dirty="0"/>
              <a:t>Bullet point</a:t>
            </a:r>
          </a:p>
          <a:p>
            <a:pPr lvl="1"/>
            <a:r>
              <a:rPr lang="en-US" dirty="0"/>
              <a:t>Bullet point</a:t>
            </a:r>
          </a:p>
        </p:txBody>
      </p:sp>
      <p:sp>
        <p:nvSpPr>
          <p:cNvPr id="17" name="Text Placeholder 20"/>
          <p:cNvSpPr>
            <a:spLocks noGrp="1"/>
          </p:cNvSpPr>
          <p:nvPr>
            <p:ph type="body" sz="quarter" idx="18" hasCustomPrompt="1"/>
          </p:nvPr>
        </p:nvSpPr>
        <p:spPr>
          <a:xfrm>
            <a:off x="468503" y="2364159"/>
            <a:ext cx="8089895" cy="1007883"/>
          </a:xfrm>
        </p:spPr>
        <p:txBody>
          <a:bodyPr numCol="1">
            <a:normAutofit/>
          </a:bodyPr>
          <a:lstStyle>
            <a:lvl1pPr marL="171450" marR="0" indent="-17145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tab pos="180000" algn="l"/>
                <a:tab pos="360000" algn="l"/>
                <a:tab pos="540000" algn="l"/>
                <a:tab pos="720000" algn="l"/>
              </a:tabLst>
              <a:defRPr sz="1800" baseline="0">
                <a:solidFill>
                  <a:schemeClr val="accent2"/>
                </a:solidFill>
                <a:latin typeface="+mn-lt"/>
              </a:defRPr>
            </a:lvl1pPr>
            <a:lvl2pPr>
              <a:tabLst>
                <a:tab pos="180000" algn="l"/>
                <a:tab pos="360000" algn="l"/>
                <a:tab pos="540000" algn="l"/>
                <a:tab pos="720000" algn="l"/>
              </a:tabLst>
              <a:defRPr sz="1800"/>
            </a:lvl2pPr>
            <a:lvl3pPr>
              <a:tabLst>
                <a:tab pos="180000" algn="l"/>
                <a:tab pos="360000" algn="l"/>
                <a:tab pos="540000" algn="l"/>
                <a:tab pos="720000" algn="l"/>
              </a:tabLst>
              <a:defRPr sz="1800"/>
            </a:lvl3pPr>
            <a:lvl4pPr>
              <a:tabLst>
                <a:tab pos="180000" algn="l"/>
                <a:tab pos="360000" algn="l"/>
                <a:tab pos="540000" algn="l"/>
                <a:tab pos="720000" algn="l"/>
              </a:tabLst>
              <a:defRPr sz="1800"/>
            </a:lvl4pPr>
            <a:lvl5pPr>
              <a:defRPr/>
            </a:lvl5pPr>
          </a:lstStyle>
          <a:p>
            <a:pPr lvl="0"/>
            <a:r>
              <a:rPr lang="en-US" dirty="0"/>
              <a:t>Bullet point</a:t>
            </a:r>
          </a:p>
          <a:p>
            <a:pPr lvl="1"/>
            <a:r>
              <a:rPr lang="en-US" dirty="0"/>
              <a:t>Bullet point</a:t>
            </a:r>
          </a:p>
          <a:p>
            <a:pPr lvl="2"/>
            <a:r>
              <a:rPr lang="en-US" dirty="0"/>
              <a:t>Bullet point</a:t>
            </a:r>
          </a:p>
          <a:p>
            <a:pPr lvl="2"/>
            <a:endParaRPr lang="en-US" dirty="0"/>
          </a:p>
        </p:txBody>
      </p:sp>
      <p:sp>
        <p:nvSpPr>
          <p:cNvPr id="18" name="Text Placeholder 12"/>
          <p:cNvSpPr>
            <a:spLocks noGrp="1"/>
          </p:cNvSpPr>
          <p:nvPr>
            <p:ph type="body" sz="quarter" idx="16" hasCustomPrompt="1"/>
          </p:nvPr>
        </p:nvSpPr>
        <p:spPr>
          <a:xfrm>
            <a:off x="477838" y="1419646"/>
            <a:ext cx="8103751" cy="381544"/>
          </a:xfrm>
        </p:spPr>
        <p:txBody>
          <a:bodyPr>
            <a:noAutofit/>
          </a:bodyPr>
          <a:lstStyle>
            <a:lvl1pPr marL="0" indent="0">
              <a:lnSpc>
                <a:spcPct val="70000"/>
              </a:lnSpc>
              <a:buNone/>
              <a:defRPr sz="3200" b="1" cap="all" baseline="0">
                <a:solidFill>
                  <a:schemeClr val="accent1"/>
                </a:solidFill>
                <a:latin typeface="+mj-lt"/>
              </a:defRPr>
            </a:lvl1pPr>
            <a:lvl5pPr>
              <a:defRPr/>
            </a:lvl5pPr>
          </a:lstStyle>
          <a:p>
            <a:pPr lvl="0"/>
            <a:r>
              <a:rPr lang="en-US" dirty="0"/>
              <a:t>Heading 1</a:t>
            </a:r>
          </a:p>
        </p:txBody>
      </p:sp>
      <p:sp>
        <p:nvSpPr>
          <p:cNvPr id="19" name="Text Placeholder 12"/>
          <p:cNvSpPr>
            <a:spLocks noGrp="1"/>
          </p:cNvSpPr>
          <p:nvPr>
            <p:ph type="body" sz="quarter" idx="17" hasCustomPrompt="1"/>
          </p:nvPr>
        </p:nvSpPr>
        <p:spPr>
          <a:xfrm>
            <a:off x="477838" y="1986867"/>
            <a:ext cx="8103751" cy="266137"/>
          </a:xfrm>
        </p:spPr>
        <p:txBody>
          <a:bodyPr>
            <a:noAutofit/>
          </a:bodyPr>
          <a:lstStyle>
            <a:lvl1pPr marL="0" indent="0">
              <a:lnSpc>
                <a:spcPct val="70000"/>
              </a:lnSpc>
              <a:buNone/>
              <a:defRPr sz="2400" b="1" cap="none" baseline="0">
                <a:solidFill>
                  <a:schemeClr val="accent1"/>
                </a:solidFill>
                <a:latin typeface="+mj-lt"/>
              </a:defRPr>
            </a:lvl1pPr>
            <a:lvl5pPr>
              <a:defRPr/>
            </a:lvl5pPr>
          </a:lstStyle>
          <a:p>
            <a:pPr lvl="0"/>
            <a:r>
              <a:rPr lang="en-US" dirty="0"/>
              <a:t>Heading 2</a:t>
            </a:r>
          </a:p>
        </p:txBody>
      </p:sp>
      <p:sp>
        <p:nvSpPr>
          <p:cNvPr id="20" name="Text Placeholder 12"/>
          <p:cNvSpPr>
            <a:spLocks noGrp="1"/>
          </p:cNvSpPr>
          <p:nvPr>
            <p:ph type="body" sz="quarter" idx="20" hasCustomPrompt="1"/>
          </p:nvPr>
        </p:nvSpPr>
        <p:spPr>
          <a:xfrm>
            <a:off x="477838" y="3495393"/>
            <a:ext cx="8103751" cy="217625"/>
          </a:xfrm>
        </p:spPr>
        <p:txBody>
          <a:bodyPr>
            <a:noAutofit/>
          </a:bodyPr>
          <a:lstStyle>
            <a:lvl1pPr marL="0" indent="0">
              <a:lnSpc>
                <a:spcPct val="70000"/>
              </a:lnSpc>
              <a:buNone/>
              <a:defRPr sz="2000" b="1" cap="none" baseline="0">
                <a:solidFill>
                  <a:schemeClr val="accent1"/>
                </a:solidFill>
                <a:latin typeface="+mj-lt"/>
              </a:defRPr>
            </a:lvl1pPr>
            <a:lvl5pPr>
              <a:defRPr/>
            </a:lvl5pPr>
          </a:lstStyle>
          <a:p>
            <a:pPr lvl="0"/>
            <a:r>
              <a:rPr lang="en-US" dirty="0"/>
              <a:t>Heading 3</a:t>
            </a:r>
          </a:p>
        </p:txBody>
      </p:sp>
      <p:pic>
        <p:nvPicPr>
          <p:cNvPr id="22" name="Picture 2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141360" y="562971"/>
            <a:ext cx="1429012" cy="293705"/>
          </a:xfrm>
          <a:prstGeom prst="rect">
            <a:avLst/>
          </a:prstGeom>
        </p:spPr>
      </p:pic>
      <p:sp>
        <p:nvSpPr>
          <p:cNvPr id="26" name="Text Placeholder 4"/>
          <p:cNvSpPr>
            <a:spLocks noGrp="1"/>
          </p:cNvSpPr>
          <p:nvPr>
            <p:ph type="body" sz="quarter" idx="14" hasCustomPrompt="1"/>
          </p:nvPr>
        </p:nvSpPr>
        <p:spPr>
          <a:xfrm>
            <a:off x="468503" y="356711"/>
            <a:ext cx="6380353" cy="229799"/>
          </a:xfrm>
        </p:spPr>
        <p:txBody>
          <a:bodyPr>
            <a:noAutofit/>
          </a:bodyPr>
          <a:lstStyle>
            <a:lvl1pPr marL="0" indent="0">
              <a:buNone/>
              <a:defRPr sz="1500" baseline="0">
                <a:solidFill>
                  <a:schemeClr val="accent2"/>
                </a:solidFill>
              </a:defRPr>
            </a:lvl1pPr>
          </a:lstStyle>
          <a:p>
            <a:pPr lvl="0"/>
            <a:r>
              <a:rPr lang="en-US" noProof="0" dirty="0"/>
              <a:t>Insert unit/course name here</a:t>
            </a:r>
          </a:p>
        </p:txBody>
      </p:sp>
      <p:sp>
        <p:nvSpPr>
          <p:cNvPr id="27" name="Text Placeholder 4"/>
          <p:cNvSpPr>
            <a:spLocks noGrp="1"/>
          </p:cNvSpPr>
          <p:nvPr>
            <p:ph type="body" sz="quarter" idx="15" hasCustomPrompt="1"/>
          </p:nvPr>
        </p:nvSpPr>
        <p:spPr>
          <a:xfrm>
            <a:off x="472608" y="650707"/>
            <a:ext cx="6376248" cy="205968"/>
          </a:xfrm>
        </p:spPr>
        <p:txBody>
          <a:bodyPr>
            <a:noAutofit/>
          </a:bodyPr>
          <a:lstStyle>
            <a:lvl1pPr marL="0" indent="0">
              <a:buNone/>
              <a:defRPr sz="1500" baseline="0">
                <a:solidFill>
                  <a:schemeClr val="accent2"/>
                </a:solidFill>
              </a:defRPr>
            </a:lvl1pPr>
          </a:lstStyle>
          <a:p>
            <a:pPr lvl="0"/>
            <a:r>
              <a:rPr lang="en-US" noProof="0" dirty="0"/>
              <a:t>XX Month 2018 Week XX</a:t>
            </a:r>
          </a:p>
        </p:txBody>
      </p:sp>
      <p:cxnSp>
        <p:nvCxnSpPr>
          <p:cNvPr id="28" name="Straight Connector 27"/>
          <p:cNvCxnSpPr/>
          <p:nvPr userDrawn="1"/>
        </p:nvCxnSpPr>
        <p:spPr>
          <a:xfrm flipH="1">
            <a:off x="571500" y="953110"/>
            <a:ext cx="7998872"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72640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Grey 2">
    <p:bg>
      <p:bgPr>
        <a:solidFill>
          <a:srgbClr val="F1F1F1"/>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141360" y="562971"/>
            <a:ext cx="1429012" cy="293705"/>
          </a:xfrm>
          <a:prstGeom prst="rect">
            <a:avLst/>
          </a:prstGeom>
        </p:spPr>
      </p:pic>
      <p:sp>
        <p:nvSpPr>
          <p:cNvPr id="7" name="Text Placeholder 4"/>
          <p:cNvSpPr>
            <a:spLocks noGrp="1"/>
          </p:cNvSpPr>
          <p:nvPr>
            <p:ph type="body" sz="quarter" idx="14" hasCustomPrompt="1"/>
          </p:nvPr>
        </p:nvSpPr>
        <p:spPr>
          <a:xfrm>
            <a:off x="468503" y="356711"/>
            <a:ext cx="6380353" cy="229799"/>
          </a:xfrm>
        </p:spPr>
        <p:txBody>
          <a:bodyPr>
            <a:noAutofit/>
          </a:bodyPr>
          <a:lstStyle>
            <a:lvl1pPr marL="0" indent="0">
              <a:buNone/>
              <a:defRPr sz="1500" baseline="0">
                <a:solidFill>
                  <a:schemeClr val="accent2"/>
                </a:solidFill>
              </a:defRPr>
            </a:lvl1pPr>
          </a:lstStyle>
          <a:p>
            <a:pPr lvl="0"/>
            <a:r>
              <a:rPr lang="en-US" noProof="0" dirty="0"/>
              <a:t>Insert unit/course name here</a:t>
            </a:r>
          </a:p>
        </p:txBody>
      </p:sp>
      <p:sp>
        <p:nvSpPr>
          <p:cNvPr id="8" name="Text Placeholder 4"/>
          <p:cNvSpPr>
            <a:spLocks noGrp="1"/>
          </p:cNvSpPr>
          <p:nvPr>
            <p:ph type="body" sz="quarter" idx="15" hasCustomPrompt="1"/>
          </p:nvPr>
        </p:nvSpPr>
        <p:spPr>
          <a:xfrm>
            <a:off x="472608" y="650707"/>
            <a:ext cx="6376248" cy="205968"/>
          </a:xfrm>
        </p:spPr>
        <p:txBody>
          <a:bodyPr>
            <a:noAutofit/>
          </a:bodyPr>
          <a:lstStyle>
            <a:lvl1pPr marL="0" indent="0">
              <a:buNone/>
              <a:defRPr sz="1500" baseline="0">
                <a:solidFill>
                  <a:schemeClr val="accent2"/>
                </a:solidFill>
              </a:defRPr>
            </a:lvl1pPr>
          </a:lstStyle>
          <a:p>
            <a:pPr lvl="0"/>
            <a:r>
              <a:rPr lang="en-US" dirty="0"/>
              <a:t>XX Month 2018 Week XX</a:t>
            </a:r>
            <a:endParaRPr lang="en-AU" dirty="0"/>
          </a:p>
        </p:txBody>
      </p:sp>
      <p:cxnSp>
        <p:nvCxnSpPr>
          <p:cNvPr id="9" name="Straight Connector 8"/>
          <p:cNvCxnSpPr/>
          <p:nvPr userDrawn="1"/>
        </p:nvCxnSpPr>
        <p:spPr>
          <a:xfrm flipH="1">
            <a:off x="571500" y="953110"/>
            <a:ext cx="7998872"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10" name="Text Placeholder 20"/>
          <p:cNvSpPr>
            <a:spLocks noGrp="1"/>
          </p:cNvSpPr>
          <p:nvPr>
            <p:ph type="body" sz="quarter" idx="18" hasCustomPrompt="1"/>
          </p:nvPr>
        </p:nvSpPr>
        <p:spPr>
          <a:xfrm>
            <a:off x="477839" y="2372435"/>
            <a:ext cx="8103750" cy="1451419"/>
          </a:xfrm>
        </p:spPr>
        <p:txBody>
          <a:bodyPr numCol="1">
            <a:normAutofit/>
          </a:bodyPr>
          <a:lstStyle>
            <a:lvl1pPr marL="171450" marR="0" indent="-17145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tab pos="180000" algn="l"/>
                <a:tab pos="360000" algn="l"/>
                <a:tab pos="540000" algn="l"/>
                <a:tab pos="720000" algn="l"/>
              </a:tabLst>
              <a:defRPr sz="1800" baseline="0">
                <a:solidFill>
                  <a:schemeClr val="accent2"/>
                </a:solidFill>
                <a:latin typeface="+mn-lt"/>
              </a:defRPr>
            </a:lvl1pPr>
            <a:lvl2pPr>
              <a:tabLst>
                <a:tab pos="180000" algn="l"/>
                <a:tab pos="360000" algn="l"/>
                <a:tab pos="540000" algn="l"/>
                <a:tab pos="720000" algn="l"/>
              </a:tabLst>
              <a:defRPr sz="1800"/>
            </a:lvl2pPr>
            <a:lvl3pPr>
              <a:tabLst>
                <a:tab pos="180000" algn="l"/>
                <a:tab pos="360000" algn="l"/>
                <a:tab pos="540000" algn="l"/>
                <a:tab pos="720000" algn="l"/>
              </a:tabLst>
              <a:defRPr sz="1800"/>
            </a:lvl3pPr>
            <a:lvl4pPr>
              <a:tabLst>
                <a:tab pos="180000" algn="l"/>
                <a:tab pos="360000" algn="l"/>
                <a:tab pos="540000" algn="l"/>
                <a:tab pos="720000" algn="l"/>
              </a:tabLst>
              <a:defRPr sz="1800"/>
            </a:lvl4pPr>
            <a:lvl5pPr>
              <a:defRPr/>
            </a:lvl5pPr>
          </a:lstStyle>
          <a:p>
            <a:pPr lvl="0"/>
            <a:r>
              <a:rPr lang="en-US" dirty="0"/>
              <a:t>Bullet point</a:t>
            </a:r>
          </a:p>
          <a:p>
            <a:pPr lvl="1"/>
            <a:r>
              <a:rPr lang="en-US" dirty="0"/>
              <a:t>Bullet point</a:t>
            </a:r>
          </a:p>
          <a:p>
            <a:pPr lvl="2"/>
            <a:r>
              <a:rPr lang="en-US" dirty="0"/>
              <a:t>Bullet point</a:t>
            </a:r>
          </a:p>
          <a:p>
            <a:pPr lvl="3"/>
            <a:r>
              <a:rPr lang="en-US" dirty="0"/>
              <a:t>Bullet point</a:t>
            </a:r>
          </a:p>
        </p:txBody>
      </p:sp>
      <p:sp>
        <p:nvSpPr>
          <p:cNvPr id="11" name="Text Placeholder 22"/>
          <p:cNvSpPr>
            <a:spLocks noGrp="1"/>
          </p:cNvSpPr>
          <p:nvPr>
            <p:ph type="body" sz="quarter" idx="19" hasCustomPrompt="1"/>
          </p:nvPr>
        </p:nvSpPr>
        <p:spPr>
          <a:xfrm>
            <a:off x="468503" y="3936878"/>
            <a:ext cx="8113086" cy="734364"/>
          </a:xfrm>
        </p:spPr>
        <p:txBody>
          <a:bodyPr>
            <a:noAutofit/>
          </a:bodyP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sz="1800" b="1" i="1">
                <a:solidFill>
                  <a:schemeClr val="accent1"/>
                </a:solidFill>
                <a:latin typeface="Georgia" panose="02040502050405020303" pitchFamily="18" charset="0"/>
              </a:defRPr>
            </a:lvl1pPr>
            <a:lvl2pPr marL="45720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a:lvl2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a:pPr>
            <a:r>
              <a:rPr lang="en-US" dirty="0"/>
              <a:t>“Quote/Highlight text goes here”</a:t>
            </a:r>
          </a:p>
        </p:txBody>
      </p:sp>
      <p:sp>
        <p:nvSpPr>
          <p:cNvPr id="12" name="Text Placeholder 12"/>
          <p:cNvSpPr>
            <a:spLocks noGrp="1"/>
          </p:cNvSpPr>
          <p:nvPr>
            <p:ph type="body" sz="quarter" idx="16" hasCustomPrompt="1"/>
          </p:nvPr>
        </p:nvSpPr>
        <p:spPr>
          <a:xfrm>
            <a:off x="477838" y="1405791"/>
            <a:ext cx="8103751" cy="381544"/>
          </a:xfrm>
        </p:spPr>
        <p:txBody>
          <a:bodyPr>
            <a:noAutofit/>
          </a:bodyPr>
          <a:lstStyle>
            <a:lvl1pPr marL="0" indent="0">
              <a:lnSpc>
                <a:spcPct val="70000"/>
              </a:lnSpc>
              <a:buNone/>
              <a:defRPr sz="3200" b="1" cap="all" baseline="0">
                <a:solidFill>
                  <a:schemeClr val="accent1"/>
                </a:solidFill>
                <a:latin typeface="+mj-lt"/>
              </a:defRPr>
            </a:lvl1pPr>
            <a:lvl5pPr>
              <a:defRPr/>
            </a:lvl5pPr>
          </a:lstStyle>
          <a:p>
            <a:pPr lvl="0"/>
            <a:r>
              <a:rPr lang="en-US" dirty="0"/>
              <a:t>Heading 1</a:t>
            </a:r>
          </a:p>
        </p:txBody>
      </p:sp>
      <p:sp>
        <p:nvSpPr>
          <p:cNvPr id="13" name="Text Placeholder 12"/>
          <p:cNvSpPr>
            <a:spLocks noGrp="1"/>
          </p:cNvSpPr>
          <p:nvPr>
            <p:ph type="body" sz="quarter" idx="17" hasCustomPrompt="1"/>
          </p:nvPr>
        </p:nvSpPr>
        <p:spPr>
          <a:xfrm>
            <a:off x="477838" y="1986867"/>
            <a:ext cx="8103751" cy="266137"/>
          </a:xfrm>
        </p:spPr>
        <p:txBody>
          <a:bodyPr>
            <a:noAutofit/>
          </a:bodyPr>
          <a:lstStyle>
            <a:lvl1pPr marL="0" indent="0">
              <a:lnSpc>
                <a:spcPct val="70000"/>
              </a:lnSpc>
              <a:buNone/>
              <a:defRPr sz="2400" b="1" cap="none" baseline="0">
                <a:solidFill>
                  <a:schemeClr val="accent1"/>
                </a:solidFill>
                <a:latin typeface="+mj-lt"/>
              </a:defRPr>
            </a:lvl1pPr>
            <a:lvl5pPr>
              <a:defRPr/>
            </a:lvl5pPr>
          </a:lstStyle>
          <a:p>
            <a:pPr lvl="0"/>
            <a:r>
              <a:rPr lang="en-US" dirty="0"/>
              <a:t>Heading 2</a:t>
            </a:r>
          </a:p>
        </p:txBody>
      </p:sp>
    </p:spTree>
    <p:extLst>
      <p:ext uri="{BB962C8B-B14F-4D97-AF65-F5344CB8AC3E}">
        <p14:creationId xmlns:p14="http://schemas.microsoft.com/office/powerpoint/2010/main" val="8492773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Grey 3">
    <p:bg>
      <p:bgPr>
        <a:solidFill>
          <a:srgbClr val="F1F1F1"/>
        </a:solidFill>
        <a:effectLst/>
      </p:bgPr>
    </p:bg>
    <p:spTree>
      <p:nvGrpSpPr>
        <p:cNvPr id="1" name=""/>
        <p:cNvGrpSpPr/>
        <p:nvPr/>
      </p:nvGrpSpPr>
      <p:grpSpPr>
        <a:xfrm>
          <a:off x="0" y="0"/>
          <a:ext cx="0" cy="0"/>
          <a:chOff x="0" y="0"/>
          <a:chExt cx="0" cy="0"/>
        </a:xfrm>
      </p:grpSpPr>
      <p:sp>
        <p:nvSpPr>
          <p:cNvPr id="13" name="Text Placeholder 12"/>
          <p:cNvSpPr>
            <a:spLocks noGrp="1"/>
          </p:cNvSpPr>
          <p:nvPr>
            <p:ph type="body" sz="quarter" idx="16" hasCustomPrompt="1"/>
          </p:nvPr>
        </p:nvSpPr>
        <p:spPr>
          <a:xfrm>
            <a:off x="477839" y="1552575"/>
            <a:ext cx="7866062" cy="309843"/>
          </a:xfrm>
        </p:spPr>
        <p:txBody>
          <a:bodyPr>
            <a:normAutofit/>
          </a:bodyPr>
          <a:lstStyle>
            <a:lvl1pPr marL="0" indent="0">
              <a:lnSpc>
                <a:spcPct val="70000"/>
              </a:lnSpc>
              <a:buNone/>
              <a:defRPr sz="2700" b="1" cap="all" baseline="0">
                <a:solidFill>
                  <a:schemeClr val="accent1"/>
                </a:solidFill>
                <a:latin typeface="+mj-lt"/>
              </a:defRPr>
            </a:lvl1pPr>
            <a:lvl5pPr>
              <a:defRPr/>
            </a:lvl5pPr>
          </a:lstStyle>
          <a:p>
            <a:pPr lvl="0"/>
            <a:r>
              <a:rPr lang="en-US" dirty="0"/>
              <a:t>Heading 1</a:t>
            </a:r>
          </a:p>
        </p:txBody>
      </p:sp>
      <p:sp>
        <p:nvSpPr>
          <p:cNvPr id="16" name="Text Placeholder 12"/>
          <p:cNvSpPr>
            <a:spLocks noGrp="1"/>
          </p:cNvSpPr>
          <p:nvPr>
            <p:ph type="body" sz="quarter" idx="17" hasCustomPrompt="1"/>
          </p:nvPr>
        </p:nvSpPr>
        <p:spPr>
          <a:xfrm>
            <a:off x="477839" y="2071355"/>
            <a:ext cx="3767707" cy="233963"/>
          </a:xfrm>
        </p:spPr>
        <p:txBody>
          <a:bodyPr numCol="1">
            <a:noAutofit/>
          </a:bodyPr>
          <a:lstStyle>
            <a:lvl1pPr marL="0" indent="0">
              <a:lnSpc>
                <a:spcPct val="70000"/>
              </a:lnSpc>
              <a:buNone/>
              <a:defRPr sz="1700" b="1" cap="none" baseline="0">
                <a:solidFill>
                  <a:schemeClr val="accent1"/>
                </a:solidFill>
                <a:latin typeface="+mj-lt"/>
              </a:defRPr>
            </a:lvl1pPr>
            <a:lvl5pPr>
              <a:defRPr/>
            </a:lvl5pPr>
          </a:lstStyle>
          <a:p>
            <a:pPr lvl="0"/>
            <a:r>
              <a:rPr lang="en-US" dirty="0"/>
              <a:t>Heading 2</a:t>
            </a:r>
          </a:p>
        </p:txBody>
      </p:sp>
      <p:sp>
        <p:nvSpPr>
          <p:cNvPr id="21" name="Text Placeholder 20"/>
          <p:cNvSpPr>
            <a:spLocks noGrp="1"/>
          </p:cNvSpPr>
          <p:nvPr>
            <p:ph type="body" sz="quarter" idx="18" hasCustomPrompt="1"/>
          </p:nvPr>
        </p:nvSpPr>
        <p:spPr>
          <a:xfrm>
            <a:off x="477839" y="2369515"/>
            <a:ext cx="3768725" cy="2212010"/>
          </a:xfrm>
        </p:spPr>
        <p:txBody>
          <a:bodyPr numCol="1">
            <a:normAutofit/>
          </a:bodyPr>
          <a:lstStyle>
            <a:lvl1pPr marL="171450" marR="0" indent="-17145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tab pos="180000" algn="l"/>
                <a:tab pos="360000" algn="l"/>
                <a:tab pos="540000" algn="l"/>
                <a:tab pos="720000" algn="l"/>
              </a:tabLst>
              <a:defRPr sz="1300" baseline="0">
                <a:solidFill>
                  <a:schemeClr val="accent2"/>
                </a:solidFill>
                <a:latin typeface="+mn-lt"/>
              </a:defRPr>
            </a:lvl1pPr>
            <a:lvl2pPr>
              <a:tabLst>
                <a:tab pos="180000" algn="l"/>
                <a:tab pos="360000" algn="l"/>
                <a:tab pos="540000" algn="l"/>
                <a:tab pos="720000" algn="l"/>
              </a:tabLst>
              <a:defRPr sz="1300"/>
            </a:lvl2pPr>
            <a:lvl3pPr>
              <a:tabLst>
                <a:tab pos="180000" algn="l"/>
                <a:tab pos="360000" algn="l"/>
                <a:tab pos="540000" algn="l"/>
                <a:tab pos="720000" algn="l"/>
              </a:tabLst>
              <a:defRPr sz="1300"/>
            </a:lvl3pPr>
            <a:lvl4pPr>
              <a:tabLst>
                <a:tab pos="180000" algn="l"/>
                <a:tab pos="360000" algn="l"/>
                <a:tab pos="540000" algn="l"/>
                <a:tab pos="720000" algn="l"/>
              </a:tabLst>
              <a:defRPr sz="1300"/>
            </a:lvl4pPr>
            <a:lvl5pPr>
              <a:defRPr/>
            </a:lvl5pPr>
          </a:lstStyle>
          <a:p>
            <a:pPr lvl="0"/>
            <a:r>
              <a:rPr lang="en-US" dirty="0"/>
              <a:t>Bullet point</a:t>
            </a:r>
          </a:p>
          <a:p>
            <a:pPr lvl="1"/>
            <a:r>
              <a:rPr lang="en-US" dirty="0"/>
              <a:t>Bullet point</a:t>
            </a:r>
          </a:p>
          <a:p>
            <a:pPr lvl="2"/>
            <a:r>
              <a:rPr lang="en-US" dirty="0"/>
              <a:t>Bullet point</a:t>
            </a:r>
          </a:p>
          <a:p>
            <a:pPr lvl="3"/>
            <a:r>
              <a:rPr lang="en-US" dirty="0"/>
              <a:t>Bullet point</a:t>
            </a:r>
          </a:p>
        </p:txBody>
      </p:sp>
      <p:sp>
        <p:nvSpPr>
          <p:cNvPr id="12" name="Text Placeholder 12"/>
          <p:cNvSpPr>
            <a:spLocks noGrp="1"/>
          </p:cNvSpPr>
          <p:nvPr>
            <p:ph type="body" sz="quarter" idx="22" hasCustomPrompt="1"/>
          </p:nvPr>
        </p:nvSpPr>
        <p:spPr>
          <a:xfrm>
            <a:off x="4567126" y="2071963"/>
            <a:ext cx="3767707" cy="233963"/>
          </a:xfrm>
        </p:spPr>
        <p:txBody>
          <a:bodyPr numCol="1">
            <a:noAutofit/>
          </a:bodyPr>
          <a:lstStyle>
            <a:lvl1pPr marL="0" indent="0">
              <a:lnSpc>
                <a:spcPct val="70000"/>
              </a:lnSpc>
              <a:buNone/>
              <a:defRPr sz="1700" b="1" cap="none" baseline="0">
                <a:solidFill>
                  <a:schemeClr val="accent1"/>
                </a:solidFill>
                <a:latin typeface="+mj-lt"/>
              </a:defRPr>
            </a:lvl1pPr>
            <a:lvl5pPr>
              <a:defRPr/>
            </a:lvl5pPr>
          </a:lstStyle>
          <a:p>
            <a:pPr lvl="0"/>
            <a:r>
              <a:rPr lang="en-US" dirty="0"/>
              <a:t>Heading 2</a:t>
            </a:r>
          </a:p>
        </p:txBody>
      </p:sp>
      <p:sp>
        <p:nvSpPr>
          <p:cNvPr id="14" name="Text Placeholder 20"/>
          <p:cNvSpPr>
            <a:spLocks noGrp="1"/>
          </p:cNvSpPr>
          <p:nvPr>
            <p:ph type="body" sz="quarter" idx="23" hasCustomPrompt="1"/>
          </p:nvPr>
        </p:nvSpPr>
        <p:spPr>
          <a:xfrm>
            <a:off x="4567126" y="2369514"/>
            <a:ext cx="3768725" cy="2212011"/>
          </a:xfrm>
        </p:spPr>
        <p:txBody>
          <a:bodyPr numCol="1">
            <a:noAutofit/>
          </a:bodyPr>
          <a:lstStyle>
            <a:lvl1pPr marL="171450" indent="-171450">
              <a:buFont typeface="Arial" panose="020B0604020202020204" pitchFamily="34" charset="0"/>
              <a:buChar char="•"/>
              <a:defRPr sz="1300" baseline="0">
                <a:solidFill>
                  <a:schemeClr val="accent2"/>
                </a:solidFill>
              </a:defRPr>
            </a:lvl1pPr>
            <a:lvl5pPr>
              <a:defRPr/>
            </a:lvl5pPr>
          </a:lstStyle>
          <a:p>
            <a:pPr lvl="0"/>
            <a:r>
              <a:rPr lang="en-US" dirty="0"/>
              <a:t>Bullet point</a:t>
            </a:r>
          </a:p>
          <a:p>
            <a:pPr lvl="1"/>
            <a:r>
              <a:rPr lang="en-US" dirty="0"/>
              <a:t>Bullet point</a:t>
            </a:r>
          </a:p>
          <a:p>
            <a:pPr lvl="2"/>
            <a:r>
              <a:rPr lang="en-US" dirty="0"/>
              <a:t>Bullet point</a:t>
            </a:r>
          </a:p>
          <a:p>
            <a:pPr lvl="3"/>
            <a:r>
              <a:rPr lang="en-US" dirty="0"/>
              <a:t>Bullet point</a:t>
            </a:r>
          </a:p>
        </p:txBody>
      </p:sp>
      <p:pic>
        <p:nvPicPr>
          <p:cNvPr id="11" name="Picture 10"/>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141360" y="562971"/>
            <a:ext cx="1429012" cy="293705"/>
          </a:xfrm>
          <a:prstGeom prst="rect">
            <a:avLst/>
          </a:prstGeom>
        </p:spPr>
      </p:pic>
      <p:sp>
        <p:nvSpPr>
          <p:cNvPr id="17" name="Text Placeholder 4"/>
          <p:cNvSpPr>
            <a:spLocks noGrp="1"/>
          </p:cNvSpPr>
          <p:nvPr>
            <p:ph type="body" sz="quarter" idx="14" hasCustomPrompt="1"/>
          </p:nvPr>
        </p:nvSpPr>
        <p:spPr>
          <a:xfrm>
            <a:off x="468503" y="356711"/>
            <a:ext cx="6380353" cy="229799"/>
          </a:xfrm>
        </p:spPr>
        <p:txBody>
          <a:bodyPr>
            <a:noAutofit/>
          </a:bodyPr>
          <a:lstStyle>
            <a:lvl1pPr marL="0" indent="0">
              <a:buNone/>
              <a:defRPr sz="1500" baseline="0">
                <a:solidFill>
                  <a:schemeClr val="accent2"/>
                </a:solidFill>
              </a:defRPr>
            </a:lvl1pPr>
          </a:lstStyle>
          <a:p>
            <a:pPr lvl="0"/>
            <a:r>
              <a:rPr lang="en-US" noProof="0" dirty="0"/>
              <a:t>Insert unit/course name here</a:t>
            </a:r>
          </a:p>
        </p:txBody>
      </p:sp>
      <p:sp>
        <p:nvSpPr>
          <p:cNvPr id="20" name="Text Placeholder 4"/>
          <p:cNvSpPr>
            <a:spLocks noGrp="1"/>
          </p:cNvSpPr>
          <p:nvPr>
            <p:ph type="body" sz="quarter" idx="15" hasCustomPrompt="1"/>
          </p:nvPr>
        </p:nvSpPr>
        <p:spPr>
          <a:xfrm>
            <a:off x="472608" y="650707"/>
            <a:ext cx="6376248" cy="205968"/>
          </a:xfrm>
        </p:spPr>
        <p:txBody>
          <a:bodyPr>
            <a:noAutofit/>
          </a:bodyPr>
          <a:lstStyle>
            <a:lvl1pPr marL="0" indent="0">
              <a:buNone/>
              <a:defRPr sz="1500" baseline="0">
                <a:solidFill>
                  <a:schemeClr val="accent2"/>
                </a:solidFill>
              </a:defRPr>
            </a:lvl1pPr>
          </a:lstStyle>
          <a:p>
            <a:pPr lvl="0"/>
            <a:r>
              <a:rPr lang="en-US" dirty="0"/>
              <a:t>XX Month 2018 Week XX</a:t>
            </a:r>
            <a:endParaRPr lang="en-AU" dirty="0"/>
          </a:p>
        </p:txBody>
      </p:sp>
      <p:cxnSp>
        <p:nvCxnSpPr>
          <p:cNvPr id="22" name="Straight Connector 21"/>
          <p:cNvCxnSpPr/>
          <p:nvPr userDrawn="1"/>
        </p:nvCxnSpPr>
        <p:spPr>
          <a:xfrm flipH="1">
            <a:off x="571500" y="953110"/>
            <a:ext cx="7998872"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64830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Grey 4">
    <p:bg>
      <p:bgPr>
        <a:solidFill>
          <a:srgbClr val="F1F1F1"/>
        </a:solidFill>
        <a:effectLst/>
      </p:bgPr>
    </p:bg>
    <p:spTree>
      <p:nvGrpSpPr>
        <p:cNvPr id="1" name=""/>
        <p:cNvGrpSpPr/>
        <p:nvPr/>
      </p:nvGrpSpPr>
      <p:grpSpPr>
        <a:xfrm>
          <a:off x="0" y="0"/>
          <a:ext cx="0" cy="0"/>
          <a:chOff x="0" y="0"/>
          <a:chExt cx="0" cy="0"/>
        </a:xfrm>
      </p:grpSpPr>
      <p:sp>
        <p:nvSpPr>
          <p:cNvPr id="18" name="Text Placeholder 12"/>
          <p:cNvSpPr>
            <a:spLocks noGrp="1"/>
          </p:cNvSpPr>
          <p:nvPr>
            <p:ph type="body" sz="quarter" idx="16" hasCustomPrompt="1"/>
          </p:nvPr>
        </p:nvSpPr>
        <p:spPr>
          <a:xfrm>
            <a:off x="3920463" y="1419647"/>
            <a:ext cx="4654953" cy="370227"/>
          </a:xfrm>
        </p:spPr>
        <p:txBody>
          <a:bodyPr>
            <a:noAutofit/>
          </a:bodyPr>
          <a:lstStyle>
            <a:lvl1pPr marL="0" indent="0">
              <a:lnSpc>
                <a:spcPct val="70000"/>
              </a:lnSpc>
              <a:buNone/>
              <a:defRPr sz="3200" b="1" cap="all" baseline="0">
                <a:solidFill>
                  <a:schemeClr val="accent1"/>
                </a:solidFill>
                <a:latin typeface="+mj-lt"/>
              </a:defRPr>
            </a:lvl1pPr>
            <a:lvl5pPr>
              <a:defRPr/>
            </a:lvl5pPr>
          </a:lstStyle>
          <a:p>
            <a:pPr lvl="0"/>
            <a:r>
              <a:rPr lang="en-US" dirty="0"/>
              <a:t>Heading 1</a:t>
            </a:r>
          </a:p>
        </p:txBody>
      </p:sp>
      <p:sp>
        <p:nvSpPr>
          <p:cNvPr id="19" name="Text Placeholder 12"/>
          <p:cNvSpPr>
            <a:spLocks noGrp="1"/>
          </p:cNvSpPr>
          <p:nvPr>
            <p:ph type="body" sz="quarter" idx="22" hasCustomPrompt="1"/>
          </p:nvPr>
        </p:nvSpPr>
        <p:spPr>
          <a:xfrm>
            <a:off x="3920694" y="2027609"/>
            <a:ext cx="4648466" cy="228802"/>
          </a:xfrm>
        </p:spPr>
        <p:txBody>
          <a:bodyPr numCol="1">
            <a:noAutofit/>
          </a:bodyPr>
          <a:lstStyle>
            <a:lvl1pPr marL="0" indent="0">
              <a:lnSpc>
                <a:spcPct val="70000"/>
              </a:lnSpc>
              <a:buNone/>
              <a:defRPr sz="2400" b="1" cap="none" baseline="0">
                <a:solidFill>
                  <a:schemeClr val="accent1"/>
                </a:solidFill>
                <a:latin typeface="+mj-lt"/>
              </a:defRPr>
            </a:lvl1pPr>
            <a:lvl5pPr>
              <a:defRPr/>
            </a:lvl5pPr>
          </a:lstStyle>
          <a:p>
            <a:pPr lvl="0"/>
            <a:r>
              <a:rPr lang="en-US" dirty="0"/>
              <a:t>Heading 2</a:t>
            </a:r>
          </a:p>
        </p:txBody>
      </p:sp>
      <p:sp>
        <p:nvSpPr>
          <p:cNvPr id="20" name="Text Placeholder 20"/>
          <p:cNvSpPr>
            <a:spLocks noGrp="1"/>
          </p:cNvSpPr>
          <p:nvPr>
            <p:ph type="body" sz="quarter" idx="23" hasCustomPrompt="1"/>
          </p:nvPr>
        </p:nvSpPr>
        <p:spPr>
          <a:xfrm>
            <a:off x="3920650" y="2369515"/>
            <a:ext cx="4649722" cy="836034"/>
          </a:xfrm>
        </p:spPr>
        <p:txBody>
          <a:bodyPr numCol="1">
            <a:noAutofit/>
          </a:bodyPr>
          <a:lstStyle>
            <a:lvl1pPr marL="0" indent="0">
              <a:buFont typeface="Arial" panose="020B0604020202020204" pitchFamily="34" charset="0"/>
              <a:buNone/>
              <a:defRPr sz="1800" baseline="0">
                <a:solidFill>
                  <a:schemeClr val="accent2"/>
                </a:solidFill>
              </a:defRPr>
            </a:lvl1pPr>
            <a:lvl5pPr>
              <a:defRPr/>
            </a:lvl5pPr>
          </a:lstStyle>
          <a:p>
            <a:pPr lvl="0"/>
            <a:r>
              <a:rPr lang="en-US" dirty="0"/>
              <a:t>Body text</a:t>
            </a:r>
          </a:p>
        </p:txBody>
      </p:sp>
      <p:sp>
        <p:nvSpPr>
          <p:cNvPr id="21" name="Picture Placeholder 3"/>
          <p:cNvSpPr>
            <a:spLocks noGrp="1"/>
          </p:cNvSpPr>
          <p:nvPr>
            <p:ph type="pic" sz="quarter" idx="26"/>
          </p:nvPr>
        </p:nvSpPr>
        <p:spPr>
          <a:xfrm>
            <a:off x="571500" y="1419647"/>
            <a:ext cx="2989118" cy="3263012"/>
          </a:xfrm>
        </p:spPr>
        <p:txBody>
          <a:bodyPr/>
          <a:lstStyle>
            <a:lvl1pPr marL="0" indent="0">
              <a:buNone/>
              <a:defRPr/>
            </a:lvl1pPr>
          </a:lstStyle>
          <a:p>
            <a:r>
              <a:rPr lang="en-US"/>
              <a:t>Click icon to add picture</a:t>
            </a:r>
            <a:endParaRPr lang="en-AU" dirty="0"/>
          </a:p>
        </p:txBody>
      </p:sp>
      <p:pic>
        <p:nvPicPr>
          <p:cNvPr id="25" name="Picture 2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141360" y="562971"/>
            <a:ext cx="1429012" cy="293705"/>
          </a:xfrm>
          <a:prstGeom prst="rect">
            <a:avLst/>
          </a:prstGeom>
        </p:spPr>
      </p:pic>
      <p:sp>
        <p:nvSpPr>
          <p:cNvPr id="26" name="Text Placeholder 4"/>
          <p:cNvSpPr>
            <a:spLocks noGrp="1"/>
          </p:cNvSpPr>
          <p:nvPr>
            <p:ph type="body" sz="quarter" idx="14" hasCustomPrompt="1"/>
          </p:nvPr>
        </p:nvSpPr>
        <p:spPr>
          <a:xfrm>
            <a:off x="468503" y="356711"/>
            <a:ext cx="6380353" cy="229799"/>
          </a:xfrm>
        </p:spPr>
        <p:txBody>
          <a:bodyPr>
            <a:noAutofit/>
          </a:bodyPr>
          <a:lstStyle>
            <a:lvl1pPr marL="0" indent="0">
              <a:buNone/>
              <a:defRPr sz="1500" baseline="0">
                <a:solidFill>
                  <a:schemeClr val="accent2"/>
                </a:solidFill>
              </a:defRPr>
            </a:lvl1pPr>
          </a:lstStyle>
          <a:p>
            <a:pPr lvl="0"/>
            <a:r>
              <a:rPr lang="en-US" noProof="0" dirty="0"/>
              <a:t>Insert unit/course name here</a:t>
            </a:r>
          </a:p>
        </p:txBody>
      </p:sp>
      <p:sp>
        <p:nvSpPr>
          <p:cNvPr id="27" name="Text Placeholder 4"/>
          <p:cNvSpPr>
            <a:spLocks noGrp="1"/>
          </p:cNvSpPr>
          <p:nvPr>
            <p:ph type="body" sz="quarter" idx="15" hasCustomPrompt="1"/>
          </p:nvPr>
        </p:nvSpPr>
        <p:spPr>
          <a:xfrm>
            <a:off x="472608" y="650707"/>
            <a:ext cx="6376248" cy="205968"/>
          </a:xfrm>
        </p:spPr>
        <p:txBody>
          <a:bodyPr>
            <a:noAutofit/>
          </a:bodyPr>
          <a:lstStyle>
            <a:lvl1pPr marL="0" indent="0">
              <a:buNone/>
              <a:defRPr sz="1500" baseline="0">
                <a:solidFill>
                  <a:schemeClr val="accent2"/>
                </a:solidFill>
              </a:defRPr>
            </a:lvl1pPr>
          </a:lstStyle>
          <a:p>
            <a:pPr lvl="0"/>
            <a:r>
              <a:rPr lang="en-US" dirty="0"/>
              <a:t>XX Month 2018 Week XX</a:t>
            </a:r>
            <a:endParaRPr lang="en-AU" dirty="0"/>
          </a:p>
        </p:txBody>
      </p:sp>
      <p:cxnSp>
        <p:nvCxnSpPr>
          <p:cNvPr id="28" name="Straight Connector 27"/>
          <p:cNvCxnSpPr/>
          <p:nvPr userDrawn="1"/>
        </p:nvCxnSpPr>
        <p:spPr>
          <a:xfrm flipH="1">
            <a:off x="571500" y="953110"/>
            <a:ext cx="7998872"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9" name="Text Placeholder 12"/>
          <p:cNvSpPr>
            <a:spLocks noGrp="1"/>
          </p:cNvSpPr>
          <p:nvPr>
            <p:ph type="body" sz="quarter" idx="24" hasCustomPrompt="1"/>
          </p:nvPr>
        </p:nvSpPr>
        <p:spPr>
          <a:xfrm>
            <a:off x="3920881" y="3340700"/>
            <a:ext cx="4648269" cy="192210"/>
          </a:xfrm>
        </p:spPr>
        <p:txBody>
          <a:bodyPr numCol="1">
            <a:noAutofit/>
          </a:bodyPr>
          <a:lstStyle>
            <a:lvl1pPr marL="0" indent="0">
              <a:lnSpc>
                <a:spcPct val="70000"/>
              </a:lnSpc>
              <a:buNone/>
              <a:defRPr sz="2000" b="1" cap="none" baseline="0">
                <a:solidFill>
                  <a:schemeClr val="accent1"/>
                </a:solidFill>
                <a:latin typeface="+mj-lt"/>
              </a:defRPr>
            </a:lvl1pPr>
            <a:lvl5pPr>
              <a:defRPr/>
            </a:lvl5pPr>
          </a:lstStyle>
          <a:p>
            <a:pPr lvl="0"/>
            <a:r>
              <a:rPr lang="en-US" dirty="0"/>
              <a:t>Heading 3</a:t>
            </a:r>
          </a:p>
        </p:txBody>
      </p:sp>
      <p:sp>
        <p:nvSpPr>
          <p:cNvPr id="30" name="Text Placeholder 20"/>
          <p:cNvSpPr>
            <a:spLocks noGrp="1"/>
          </p:cNvSpPr>
          <p:nvPr>
            <p:ph type="body" sz="quarter" idx="25" hasCustomPrompt="1"/>
          </p:nvPr>
        </p:nvSpPr>
        <p:spPr>
          <a:xfrm>
            <a:off x="3920836" y="3645865"/>
            <a:ext cx="4649525" cy="1036794"/>
          </a:xfrm>
        </p:spPr>
        <p:txBody>
          <a:bodyPr numCol="1">
            <a:noAutofit/>
          </a:bodyPr>
          <a:lstStyle>
            <a:lvl1pPr marL="0" indent="0">
              <a:buFont typeface="Arial" panose="020B0604020202020204" pitchFamily="34" charset="0"/>
              <a:buNone/>
              <a:defRPr sz="1800" baseline="0">
                <a:solidFill>
                  <a:schemeClr val="accent2"/>
                </a:solidFill>
              </a:defRPr>
            </a:lvl1pPr>
            <a:lvl5pPr>
              <a:defRPr/>
            </a:lvl5pPr>
          </a:lstStyle>
          <a:p>
            <a:pPr lvl="0"/>
            <a:r>
              <a:rPr lang="en-US" dirty="0"/>
              <a:t>Body text</a:t>
            </a:r>
          </a:p>
        </p:txBody>
      </p:sp>
    </p:spTree>
    <p:extLst>
      <p:ext uri="{BB962C8B-B14F-4D97-AF65-F5344CB8AC3E}">
        <p14:creationId xmlns:p14="http://schemas.microsoft.com/office/powerpoint/2010/main" val="29018268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Grey 5">
    <p:bg>
      <p:bgPr>
        <a:solidFill>
          <a:srgbClr val="F1F1F1"/>
        </a:solidFill>
        <a:effectLst/>
      </p:bgPr>
    </p:bg>
    <p:spTree>
      <p:nvGrpSpPr>
        <p:cNvPr id="1" name=""/>
        <p:cNvGrpSpPr/>
        <p:nvPr/>
      </p:nvGrpSpPr>
      <p:grpSpPr>
        <a:xfrm>
          <a:off x="0" y="0"/>
          <a:ext cx="0" cy="0"/>
          <a:chOff x="0" y="0"/>
          <a:chExt cx="0" cy="0"/>
        </a:xfrm>
      </p:grpSpPr>
      <p:sp>
        <p:nvSpPr>
          <p:cNvPr id="19" name="Text Placeholder 12"/>
          <p:cNvSpPr>
            <a:spLocks noGrp="1"/>
          </p:cNvSpPr>
          <p:nvPr>
            <p:ph type="body" sz="quarter" idx="16" hasCustomPrompt="1"/>
          </p:nvPr>
        </p:nvSpPr>
        <p:spPr>
          <a:xfrm>
            <a:off x="3920650" y="1419647"/>
            <a:ext cx="4649722" cy="370227"/>
          </a:xfrm>
        </p:spPr>
        <p:txBody>
          <a:bodyPr>
            <a:noAutofit/>
          </a:bodyPr>
          <a:lstStyle>
            <a:lvl1pPr marL="0" indent="0">
              <a:lnSpc>
                <a:spcPct val="70000"/>
              </a:lnSpc>
              <a:buNone/>
              <a:defRPr sz="3200" b="1" cap="all" baseline="0">
                <a:solidFill>
                  <a:schemeClr val="accent1"/>
                </a:solidFill>
                <a:latin typeface="+mj-lt"/>
              </a:defRPr>
            </a:lvl1pPr>
            <a:lvl5pPr>
              <a:defRPr/>
            </a:lvl5pPr>
          </a:lstStyle>
          <a:p>
            <a:pPr lvl="0"/>
            <a:r>
              <a:rPr lang="en-US" dirty="0"/>
              <a:t>Heading 1</a:t>
            </a:r>
          </a:p>
        </p:txBody>
      </p:sp>
      <p:sp>
        <p:nvSpPr>
          <p:cNvPr id="20" name="Text Placeholder 20"/>
          <p:cNvSpPr>
            <a:spLocks noGrp="1"/>
          </p:cNvSpPr>
          <p:nvPr>
            <p:ph type="body" sz="quarter" idx="23" hasCustomPrompt="1"/>
          </p:nvPr>
        </p:nvSpPr>
        <p:spPr>
          <a:xfrm>
            <a:off x="3920836" y="2369515"/>
            <a:ext cx="4649536" cy="815509"/>
          </a:xfrm>
        </p:spPr>
        <p:txBody>
          <a:bodyPr numCol="1">
            <a:noAutofit/>
          </a:bodyPr>
          <a:lstStyle>
            <a:lvl1pPr marL="0" indent="0">
              <a:buFont typeface="Arial" panose="020B0604020202020204" pitchFamily="34" charset="0"/>
              <a:buNone/>
              <a:defRPr sz="1800" baseline="0">
                <a:solidFill>
                  <a:schemeClr val="accent2"/>
                </a:solidFill>
              </a:defRPr>
            </a:lvl1pPr>
            <a:lvl5pPr>
              <a:defRPr/>
            </a:lvl5pPr>
          </a:lstStyle>
          <a:p>
            <a:pPr lvl="0"/>
            <a:r>
              <a:rPr lang="en-US" dirty="0"/>
              <a:t>Body text</a:t>
            </a:r>
          </a:p>
        </p:txBody>
      </p:sp>
      <p:sp>
        <p:nvSpPr>
          <p:cNvPr id="21" name="Text Placeholder 12"/>
          <p:cNvSpPr>
            <a:spLocks noGrp="1"/>
          </p:cNvSpPr>
          <p:nvPr>
            <p:ph type="body" sz="quarter" idx="24" hasCustomPrompt="1"/>
          </p:nvPr>
        </p:nvSpPr>
        <p:spPr>
          <a:xfrm>
            <a:off x="3920882" y="3340700"/>
            <a:ext cx="4649490" cy="192209"/>
          </a:xfrm>
        </p:spPr>
        <p:txBody>
          <a:bodyPr numCol="1">
            <a:noAutofit/>
          </a:bodyPr>
          <a:lstStyle>
            <a:lvl1pPr marL="0" indent="0">
              <a:lnSpc>
                <a:spcPct val="70000"/>
              </a:lnSpc>
              <a:buNone/>
              <a:defRPr sz="2000" b="1" cap="none" baseline="0">
                <a:solidFill>
                  <a:schemeClr val="accent1"/>
                </a:solidFill>
                <a:latin typeface="+mj-lt"/>
              </a:defRPr>
            </a:lvl1pPr>
            <a:lvl5pPr>
              <a:defRPr/>
            </a:lvl5pPr>
          </a:lstStyle>
          <a:p>
            <a:pPr lvl="0"/>
            <a:r>
              <a:rPr lang="en-US" dirty="0"/>
              <a:t>Heading 3</a:t>
            </a:r>
          </a:p>
        </p:txBody>
      </p:sp>
      <p:sp>
        <p:nvSpPr>
          <p:cNvPr id="24" name="Text Placeholder 20"/>
          <p:cNvSpPr>
            <a:spLocks noGrp="1"/>
          </p:cNvSpPr>
          <p:nvPr>
            <p:ph type="body" sz="quarter" idx="25" hasCustomPrompt="1"/>
          </p:nvPr>
        </p:nvSpPr>
        <p:spPr>
          <a:xfrm>
            <a:off x="3920836" y="3645864"/>
            <a:ext cx="4649536" cy="1036971"/>
          </a:xfrm>
        </p:spPr>
        <p:txBody>
          <a:bodyPr numCol="1">
            <a:noAutofit/>
          </a:bodyPr>
          <a:lstStyle>
            <a:lvl1pPr marL="0" indent="0">
              <a:buFont typeface="Arial" panose="020B0604020202020204" pitchFamily="34" charset="0"/>
              <a:buNone/>
              <a:defRPr sz="1800" baseline="0">
                <a:solidFill>
                  <a:schemeClr val="accent2"/>
                </a:solidFill>
              </a:defRPr>
            </a:lvl1pPr>
            <a:lvl5pPr>
              <a:defRPr/>
            </a:lvl5pPr>
          </a:lstStyle>
          <a:p>
            <a:pPr lvl="0"/>
            <a:r>
              <a:rPr lang="en-US" dirty="0"/>
              <a:t>Body text</a:t>
            </a:r>
          </a:p>
        </p:txBody>
      </p:sp>
      <p:sp>
        <p:nvSpPr>
          <p:cNvPr id="25" name="Picture Placeholder 3"/>
          <p:cNvSpPr>
            <a:spLocks noGrp="1"/>
          </p:cNvSpPr>
          <p:nvPr>
            <p:ph type="pic" sz="quarter" idx="26"/>
          </p:nvPr>
        </p:nvSpPr>
        <p:spPr>
          <a:xfrm>
            <a:off x="571500" y="1602525"/>
            <a:ext cx="2891560" cy="2891560"/>
          </a:xfrm>
          <a:prstGeom prst="ellipse">
            <a:avLst/>
          </a:prstGeom>
        </p:spPr>
        <p:txBody>
          <a:bodyPr/>
          <a:lstStyle>
            <a:lvl1pPr marL="0" indent="0">
              <a:buNone/>
              <a:defRPr/>
            </a:lvl1pPr>
          </a:lstStyle>
          <a:p>
            <a:r>
              <a:rPr lang="en-US"/>
              <a:t>Click icon to add picture</a:t>
            </a:r>
            <a:endParaRPr lang="en-AU" dirty="0"/>
          </a:p>
        </p:txBody>
      </p:sp>
      <p:pic>
        <p:nvPicPr>
          <p:cNvPr id="26" name="Picture 2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141360" y="562971"/>
            <a:ext cx="1429012" cy="293705"/>
          </a:xfrm>
          <a:prstGeom prst="rect">
            <a:avLst/>
          </a:prstGeom>
        </p:spPr>
      </p:pic>
      <p:sp>
        <p:nvSpPr>
          <p:cNvPr id="27" name="Text Placeholder 4"/>
          <p:cNvSpPr>
            <a:spLocks noGrp="1"/>
          </p:cNvSpPr>
          <p:nvPr>
            <p:ph type="body" sz="quarter" idx="14" hasCustomPrompt="1"/>
          </p:nvPr>
        </p:nvSpPr>
        <p:spPr>
          <a:xfrm>
            <a:off x="468503" y="356711"/>
            <a:ext cx="6380353" cy="229799"/>
          </a:xfrm>
        </p:spPr>
        <p:txBody>
          <a:bodyPr>
            <a:noAutofit/>
          </a:bodyPr>
          <a:lstStyle>
            <a:lvl1pPr marL="0" indent="0">
              <a:buNone/>
              <a:defRPr sz="1500" baseline="0">
                <a:solidFill>
                  <a:schemeClr val="accent2"/>
                </a:solidFill>
              </a:defRPr>
            </a:lvl1pPr>
          </a:lstStyle>
          <a:p>
            <a:pPr lvl="0"/>
            <a:r>
              <a:rPr lang="en-US" noProof="0" dirty="0"/>
              <a:t>Insert unit/course name here</a:t>
            </a:r>
          </a:p>
        </p:txBody>
      </p:sp>
      <p:sp>
        <p:nvSpPr>
          <p:cNvPr id="28" name="Text Placeholder 4"/>
          <p:cNvSpPr>
            <a:spLocks noGrp="1"/>
          </p:cNvSpPr>
          <p:nvPr>
            <p:ph type="body" sz="quarter" idx="15" hasCustomPrompt="1"/>
          </p:nvPr>
        </p:nvSpPr>
        <p:spPr>
          <a:xfrm>
            <a:off x="472608" y="650707"/>
            <a:ext cx="6376248" cy="205968"/>
          </a:xfrm>
        </p:spPr>
        <p:txBody>
          <a:bodyPr>
            <a:noAutofit/>
          </a:bodyPr>
          <a:lstStyle>
            <a:lvl1pPr marL="0" indent="0">
              <a:buNone/>
              <a:defRPr sz="1500" baseline="0">
                <a:solidFill>
                  <a:schemeClr val="accent2"/>
                </a:solidFill>
              </a:defRPr>
            </a:lvl1pPr>
          </a:lstStyle>
          <a:p>
            <a:pPr lvl="0"/>
            <a:r>
              <a:rPr lang="en-US" dirty="0"/>
              <a:t>XX Month 2018 Week XX</a:t>
            </a:r>
            <a:endParaRPr lang="en-AU" dirty="0"/>
          </a:p>
        </p:txBody>
      </p:sp>
      <p:cxnSp>
        <p:nvCxnSpPr>
          <p:cNvPr id="29" name="Straight Connector 28"/>
          <p:cNvCxnSpPr/>
          <p:nvPr userDrawn="1"/>
        </p:nvCxnSpPr>
        <p:spPr>
          <a:xfrm flipH="1">
            <a:off x="571500" y="953110"/>
            <a:ext cx="7998872"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30" name="Text Placeholder 12"/>
          <p:cNvSpPr>
            <a:spLocks noGrp="1"/>
          </p:cNvSpPr>
          <p:nvPr>
            <p:ph type="body" sz="quarter" idx="22" hasCustomPrompt="1"/>
          </p:nvPr>
        </p:nvSpPr>
        <p:spPr>
          <a:xfrm>
            <a:off x="3920694" y="2027609"/>
            <a:ext cx="4648466" cy="228802"/>
          </a:xfrm>
        </p:spPr>
        <p:txBody>
          <a:bodyPr numCol="1">
            <a:noAutofit/>
          </a:bodyPr>
          <a:lstStyle>
            <a:lvl1pPr marL="0" indent="0">
              <a:lnSpc>
                <a:spcPct val="70000"/>
              </a:lnSpc>
              <a:buNone/>
              <a:defRPr sz="2400" b="1" cap="none" baseline="0">
                <a:solidFill>
                  <a:schemeClr val="accent1"/>
                </a:solidFill>
                <a:latin typeface="+mj-lt"/>
              </a:defRPr>
            </a:lvl1pPr>
            <a:lvl5pPr>
              <a:defRPr/>
            </a:lvl5pPr>
          </a:lstStyle>
          <a:p>
            <a:pPr lvl="0"/>
            <a:r>
              <a:rPr lang="en-US" dirty="0"/>
              <a:t>Heading 2</a:t>
            </a:r>
          </a:p>
        </p:txBody>
      </p:sp>
    </p:spTree>
    <p:extLst>
      <p:ext uri="{BB962C8B-B14F-4D97-AF65-F5344CB8AC3E}">
        <p14:creationId xmlns:p14="http://schemas.microsoft.com/office/powerpoint/2010/main" val="13354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Grey 6">
    <p:bg>
      <p:bgPr>
        <a:solidFill>
          <a:srgbClr val="F1F1F1"/>
        </a:solidFill>
        <a:effectLst/>
      </p:bgPr>
    </p:bg>
    <p:spTree>
      <p:nvGrpSpPr>
        <p:cNvPr id="1" name=""/>
        <p:cNvGrpSpPr/>
        <p:nvPr/>
      </p:nvGrpSpPr>
      <p:grpSpPr>
        <a:xfrm>
          <a:off x="0" y="0"/>
          <a:ext cx="0" cy="0"/>
          <a:chOff x="0" y="0"/>
          <a:chExt cx="0" cy="0"/>
        </a:xfrm>
      </p:grpSpPr>
      <p:pic>
        <p:nvPicPr>
          <p:cNvPr id="23" name="Picture 2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141360" y="562971"/>
            <a:ext cx="1429012" cy="293705"/>
          </a:xfrm>
          <a:prstGeom prst="rect">
            <a:avLst/>
          </a:prstGeom>
        </p:spPr>
      </p:pic>
      <p:sp>
        <p:nvSpPr>
          <p:cNvPr id="24" name="Text Placeholder 4"/>
          <p:cNvSpPr>
            <a:spLocks noGrp="1"/>
          </p:cNvSpPr>
          <p:nvPr>
            <p:ph type="body" sz="quarter" idx="14" hasCustomPrompt="1"/>
          </p:nvPr>
        </p:nvSpPr>
        <p:spPr>
          <a:xfrm>
            <a:off x="468503" y="356711"/>
            <a:ext cx="6380353" cy="229799"/>
          </a:xfrm>
        </p:spPr>
        <p:txBody>
          <a:bodyPr>
            <a:noAutofit/>
          </a:bodyPr>
          <a:lstStyle>
            <a:lvl1pPr marL="0" indent="0">
              <a:buNone/>
              <a:defRPr sz="1500" baseline="0">
                <a:solidFill>
                  <a:schemeClr val="accent2"/>
                </a:solidFill>
              </a:defRPr>
            </a:lvl1pPr>
          </a:lstStyle>
          <a:p>
            <a:pPr lvl="0"/>
            <a:r>
              <a:rPr lang="en-US" noProof="0" dirty="0"/>
              <a:t>Insert unit/course name here</a:t>
            </a:r>
          </a:p>
        </p:txBody>
      </p:sp>
      <p:sp>
        <p:nvSpPr>
          <p:cNvPr id="25" name="Text Placeholder 4"/>
          <p:cNvSpPr>
            <a:spLocks noGrp="1"/>
          </p:cNvSpPr>
          <p:nvPr>
            <p:ph type="body" sz="quarter" idx="15" hasCustomPrompt="1"/>
          </p:nvPr>
        </p:nvSpPr>
        <p:spPr>
          <a:xfrm>
            <a:off x="472608" y="650707"/>
            <a:ext cx="6376248" cy="205968"/>
          </a:xfrm>
        </p:spPr>
        <p:txBody>
          <a:bodyPr>
            <a:noAutofit/>
          </a:bodyPr>
          <a:lstStyle>
            <a:lvl1pPr marL="0" indent="0">
              <a:buNone/>
              <a:defRPr sz="1500" baseline="0">
                <a:solidFill>
                  <a:schemeClr val="accent2"/>
                </a:solidFill>
              </a:defRPr>
            </a:lvl1pPr>
          </a:lstStyle>
          <a:p>
            <a:pPr lvl="0"/>
            <a:r>
              <a:rPr lang="en-US" dirty="0"/>
              <a:t>XX Month 2018 Week XX</a:t>
            </a:r>
            <a:endParaRPr lang="en-AU" dirty="0"/>
          </a:p>
        </p:txBody>
      </p:sp>
      <p:cxnSp>
        <p:nvCxnSpPr>
          <p:cNvPr id="26" name="Straight Connector 25"/>
          <p:cNvCxnSpPr/>
          <p:nvPr userDrawn="1"/>
        </p:nvCxnSpPr>
        <p:spPr>
          <a:xfrm flipH="1">
            <a:off x="571500" y="953110"/>
            <a:ext cx="7998872"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9" name="Text Placeholder 12"/>
          <p:cNvSpPr>
            <a:spLocks noGrp="1"/>
          </p:cNvSpPr>
          <p:nvPr>
            <p:ph type="body" sz="quarter" idx="22" hasCustomPrompt="1"/>
          </p:nvPr>
        </p:nvSpPr>
        <p:spPr>
          <a:xfrm>
            <a:off x="573686" y="2999683"/>
            <a:ext cx="2549167" cy="286914"/>
          </a:xfrm>
        </p:spPr>
        <p:txBody>
          <a:bodyPr numCol="1">
            <a:noAutofit/>
          </a:bodyPr>
          <a:lstStyle>
            <a:lvl1pPr marL="0" indent="0" algn="ctr">
              <a:lnSpc>
                <a:spcPct val="70000"/>
              </a:lnSpc>
              <a:buNone/>
              <a:defRPr sz="2400" b="1" cap="none" baseline="0">
                <a:solidFill>
                  <a:schemeClr val="accent1"/>
                </a:solidFill>
                <a:latin typeface="+mj-lt"/>
              </a:defRPr>
            </a:lvl1pPr>
            <a:lvl5pPr>
              <a:defRPr/>
            </a:lvl5pPr>
          </a:lstStyle>
          <a:p>
            <a:pPr lvl="0"/>
            <a:r>
              <a:rPr lang="en-US" dirty="0"/>
              <a:t>Heading 2</a:t>
            </a:r>
          </a:p>
        </p:txBody>
      </p:sp>
      <p:sp>
        <p:nvSpPr>
          <p:cNvPr id="30" name="Text Placeholder 20"/>
          <p:cNvSpPr>
            <a:spLocks noGrp="1"/>
          </p:cNvSpPr>
          <p:nvPr>
            <p:ph type="body" sz="quarter" idx="23" hasCustomPrompt="1"/>
          </p:nvPr>
        </p:nvSpPr>
        <p:spPr>
          <a:xfrm>
            <a:off x="573341" y="3391005"/>
            <a:ext cx="2549856" cy="1305686"/>
          </a:xfrm>
        </p:spPr>
        <p:txBody>
          <a:bodyPr numCol="1">
            <a:noAutofit/>
          </a:bodyPr>
          <a:lstStyle>
            <a:lvl1pPr marL="0" indent="0" algn="ctr">
              <a:buFont typeface="Arial" panose="020B0604020202020204" pitchFamily="34" charset="0"/>
              <a:buNone/>
              <a:defRPr sz="1800" baseline="0">
                <a:solidFill>
                  <a:schemeClr val="accent2"/>
                </a:solidFill>
              </a:defRPr>
            </a:lvl1pPr>
            <a:lvl5pPr>
              <a:defRPr/>
            </a:lvl5pPr>
          </a:lstStyle>
          <a:p>
            <a:pPr lvl="0"/>
            <a:r>
              <a:rPr lang="en-US" dirty="0"/>
              <a:t>Body text</a:t>
            </a:r>
          </a:p>
        </p:txBody>
      </p:sp>
      <p:sp>
        <p:nvSpPr>
          <p:cNvPr id="31" name="Picture Placeholder 3"/>
          <p:cNvSpPr>
            <a:spLocks noGrp="1"/>
          </p:cNvSpPr>
          <p:nvPr>
            <p:ph type="pic" sz="quarter" idx="26"/>
          </p:nvPr>
        </p:nvSpPr>
        <p:spPr>
          <a:xfrm>
            <a:off x="1128269" y="1330579"/>
            <a:ext cx="1440000" cy="1440000"/>
          </a:xfrm>
          <a:prstGeom prst="ellipse">
            <a:avLst/>
          </a:prstGeom>
        </p:spPr>
        <p:txBody>
          <a:bodyPr/>
          <a:lstStyle>
            <a:lvl1pPr marL="0" indent="0">
              <a:buNone/>
              <a:defRPr/>
            </a:lvl1pPr>
          </a:lstStyle>
          <a:p>
            <a:r>
              <a:rPr lang="en-US"/>
              <a:t>Click icon to add picture</a:t>
            </a:r>
            <a:endParaRPr lang="en-AU" dirty="0"/>
          </a:p>
        </p:txBody>
      </p:sp>
      <p:sp>
        <p:nvSpPr>
          <p:cNvPr id="32" name="Text Placeholder 12"/>
          <p:cNvSpPr>
            <a:spLocks noGrp="1"/>
          </p:cNvSpPr>
          <p:nvPr>
            <p:ph type="body" sz="quarter" idx="27" hasCustomPrompt="1"/>
          </p:nvPr>
        </p:nvSpPr>
        <p:spPr>
          <a:xfrm>
            <a:off x="3294512" y="2999683"/>
            <a:ext cx="2549167" cy="286914"/>
          </a:xfrm>
        </p:spPr>
        <p:txBody>
          <a:bodyPr numCol="1">
            <a:noAutofit/>
          </a:bodyPr>
          <a:lstStyle>
            <a:lvl1pPr marL="0" indent="0" algn="ctr">
              <a:lnSpc>
                <a:spcPct val="70000"/>
              </a:lnSpc>
              <a:buNone/>
              <a:defRPr sz="2400" b="1" cap="none" baseline="0">
                <a:solidFill>
                  <a:schemeClr val="accent1"/>
                </a:solidFill>
                <a:latin typeface="+mj-lt"/>
              </a:defRPr>
            </a:lvl1pPr>
            <a:lvl5pPr>
              <a:defRPr/>
            </a:lvl5pPr>
          </a:lstStyle>
          <a:p>
            <a:pPr lvl="0"/>
            <a:r>
              <a:rPr lang="en-US" dirty="0"/>
              <a:t>Heading 2</a:t>
            </a:r>
          </a:p>
        </p:txBody>
      </p:sp>
      <p:sp>
        <p:nvSpPr>
          <p:cNvPr id="33" name="Text Placeholder 20"/>
          <p:cNvSpPr>
            <a:spLocks noGrp="1"/>
          </p:cNvSpPr>
          <p:nvPr>
            <p:ph type="body" sz="quarter" idx="28" hasCustomPrompt="1"/>
          </p:nvPr>
        </p:nvSpPr>
        <p:spPr>
          <a:xfrm>
            <a:off x="3294167" y="3391005"/>
            <a:ext cx="2549856" cy="1305686"/>
          </a:xfrm>
        </p:spPr>
        <p:txBody>
          <a:bodyPr numCol="1">
            <a:noAutofit/>
          </a:bodyPr>
          <a:lstStyle>
            <a:lvl1pPr marL="0" indent="0" algn="ctr">
              <a:buFont typeface="Arial" panose="020B0604020202020204" pitchFamily="34" charset="0"/>
              <a:buNone/>
              <a:defRPr sz="1800" baseline="0">
                <a:solidFill>
                  <a:schemeClr val="accent2"/>
                </a:solidFill>
              </a:defRPr>
            </a:lvl1pPr>
            <a:lvl5pPr>
              <a:defRPr/>
            </a:lvl5pPr>
          </a:lstStyle>
          <a:p>
            <a:pPr lvl="0"/>
            <a:r>
              <a:rPr lang="en-US" dirty="0"/>
              <a:t>Body text</a:t>
            </a:r>
          </a:p>
        </p:txBody>
      </p:sp>
      <p:sp>
        <p:nvSpPr>
          <p:cNvPr id="34" name="Text Placeholder 12"/>
          <p:cNvSpPr>
            <a:spLocks noGrp="1"/>
          </p:cNvSpPr>
          <p:nvPr>
            <p:ph type="body" sz="quarter" idx="29" hasCustomPrompt="1"/>
          </p:nvPr>
        </p:nvSpPr>
        <p:spPr>
          <a:xfrm>
            <a:off x="6019020" y="2999683"/>
            <a:ext cx="2549167" cy="286914"/>
          </a:xfrm>
        </p:spPr>
        <p:txBody>
          <a:bodyPr numCol="1">
            <a:noAutofit/>
          </a:bodyPr>
          <a:lstStyle>
            <a:lvl1pPr marL="0" indent="0" algn="ctr">
              <a:lnSpc>
                <a:spcPct val="70000"/>
              </a:lnSpc>
              <a:buNone/>
              <a:defRPr sz="2400" b="1" cap="none" baseline="0">
                <a:solidFill>
                  <a:schemeClr val="accent1"/>
                </a:solidFill>
                <a:latin typeface="+mj-lt"/>
              </a:defRPr>
            </a:lvl1pPr>
            <a:lvl5pPr>
              <a:defRPr/>
            </a:lvl5pPr>
          </a:lstStyle>
          <a:p>
            <a:pPr lvl="0"/>
            <a:r>
              <a:rPr lang="en-US" dirty="0"/>
              <a:t>Heading 2</a:t>
            </a:r>
          </a:p>
        </p:txBody>
      </p:sp>
      <p:sp>
        <p:nvSpPr>
          <p:cNvPr id="35" name="Text Placeholder 20"/>
          <p:cNvSpPr>
            <a:spLocks noGrp="1"/>
          </p:cNvSpPr>
          <p:nvPr>
            <p:ph type="body" sz="quarter" idx="30" hasCustomPrompt="1"/>
          </p:nvPr>
        </p:nvSpPr>
        <p:spPr>
          <a:xfrm>
            <a:off x="6018675" y="3391005"/>
            <a:ext cx="2549856" cy="1305686"/>
          </a:xfrm>
        </p:spPr>
        <p:txBody>
          <a:bodyPr numCol="1">
            <a:noAutofit/>
          </a:bodyPr>
          <a:lstStyle>
            <a:lvl1pPr marL="0" indent="0" algn="ctr">
              <a:buFont typeface="Arial" panose="020B0604020202020204" pitchFamily="34" charset="0"/>
              <a:buNone/>
              <a:defRPr sz="1800" baseline="0">
                <a:solidFill>
                  <a:schemeClr val="accent2"/>
                </a:solidFill>
              </a:defRPr>
            </a:lvl1pPr>
            <a:lvl5pPr>
              <a:defRPr/>
            </a:lvl5pPr>
          </a:lstStyle>
          <a:p>
            <a:pPr lvl="0"/>
            <a:r>
              <a:rPr lang="en-US" dirty="0"/>
              <a:t>Body text</a:t>
            </a:r>
          </a:p>
        </p:txBody>
      </p:sp>
      <p:sp>
        <p:nvSpPr>
          <p:cNvPr id="36" name="Picture Placeholder 3"/>
          <p:cNvSpPr>
            <a:spLocks noGrp="1"/>
          </p:cNvSpPr>
          <p:nvPr>
            <p:ph type="pic" sz="quarter" idx="31"/>
          </p:nvPr>
        </p:nvSpPr>
        <p:spPr>
          <a:xfrm>
            <a:off x="3849095" y="1330579"/>
            <a:ext cx="1440000" cy="1440000"/>
          </a:xfrm>
          <a:prstGeom prst="ellipse">
            <a:avLst/>
          </a:prstGeom>
        </p:spPr>
        <p:txBody>
          <a:bodyPr/>
          <a:lstStyle>
            <a:lvl1pPr marL="0" indent="0">
              <a:buNone/>
              <a:defRPr/>
            </a:lvl1pPr>
          </a:lstStyle>
          <a:p>
            <a:r>
              <a:rPr lang="en-US"/>
              <a:t>Click icon to add picture</a:t>
            </a:r>
            <a:endParaRPr lang="en-AU" dirty="0"/>
          </a:p>
        </p:txBody>
      </p:sp>
      <p:sp>
        <p:nvSpPr>
          <p:cNvPr id="37" name="Picture Placeholder 3"/>
          <p:cNvSpPr>
            <a:spLocks noGrp="1"/>
          </p:cNvSpPr>
          <p:nvPr>
            <p:ph type="pic" sz="quarter" idx="32"/>
          </p:nvPr>
        </p:nvSpPr>
        <p:spPr>
          <a:xfrm>
            <a:off x="6573603" y="1330579"/>
            <a:ext cx="1440000" cy="1440000"/>
          </a:xfrm>
          <a:prstGeom prst="ellipse">
            <a:avLst/>
          </a:prstGeom>
        </p:spPr>
        <p:txBody>
          <a:bodyPr/>
          <a:lstStyle>
            <a:lvl1pPr marL="0" indent="0">
              <a:buNone/>
              <a:defRPr/>
            </a:lvl1pPr>
          </a:lstStyle>
          <a:p>
            <a:r>
              <a:rPr lang="en-US"/>
              <a:t>Click icon to add picture</a:t>
            </a:r>
            <a:endParaRPr lang="en-AU" dirty="0"/>
          </a:p>
        </p:txBody>
      </p:sp>
    </p:spTree>
    <p:extLst>
      <p:ext uri="{BB962C8B-B14F-4D97-AF65-F5344CB8AC3E}">
        <p14:creationId xmlns:p14="http://schemas.microsoft.com/office/powerpoint/2010/main" val="20220296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endParaRPr lang="en-AU" dirty="0"/>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1CBC8126-145F-43A5-BF53-1439CCFE803F}" type="datetimeFigureOut">
              <a:rPr lang="en-AU" smtClean="0"/>
              <a:t>14/09/2019</a:t>
            </a:fld>
            <a:endParaRPr lang="en-AU"/>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543CD66F-8ABA-485A-83FE-D46C84ED8552}" type="slidenum">
              <a:rPr lang="en-AU" smtClean="0"/>
              <a:t>‹#›</a:t>
            </a:fld>
            <a:endParaRPr lang="en-AU"/>
          </a:p>
        </p:txBody>
      </p:sp>
    </p:spTree>
    <p:extLst>
      <p:ext uri="{BB962C8B-B14F-4D97-AF65-F5344CB8AC3E}">
        <p14:creationId xmlns:p14="http://schemas.microsoft.com/office/powerpoint/2010/main" val="2452831582"/>
      </p:ext>
    </p:extLst>
  </p:cSld>
  <p:clrMap bg1="lt1" tx1="dk1" bg2="lt2" tx2="dk2" accent1="accent1" accent2="accent2" accent3="accent3" accent4="accent4" accent5="accent5" accent6="accent6" hlink="hlink" folHlink="folHlink"/>
  <p:sldLayoutIdLst>
    <p:sldLayoutId id="2147483672" r:id="rId1"/>
    <p:sldLayoutId id="2147483676" r:id="rId2"/>
    <p:sldLayoutId id="2147483657" r:id="rId3"/>
    <p:sldLayoutId id="2147483658" r:id="rId4"/>
    <p:sldLayoutId id="2147483686" r:id="rId5"/>
    <p:sldLayoutId id="2147483659" r:id="rId6"/>
    <p:sldLayoutId id="2147483660" r:id="rId7"/>
    <p:sldLayoutId id="2147483661" r:id="rId8"/>
    <p:sldLayoutId id="2147483662" r:id="rId9"/>
    <p:sldLayoutId id="2147483663" r:id="rId10"/>
    <p:sldLayoutId id="2147483664" r:id="rId11"/>
    <p:sldLayoutId id="2147483700" r:id="rId12"/>
    <p:sldLayoutId id="2147483687" r:id="rId13"/>
    <p:sldLayoutId id="2147483665" r:id="rId14"/>
    <p:sldLayoutId id="2147483705" r:id="rId15"/>
    <p:sldLayoutId id="2147483666" r:id="rId16"/>
    <p:sldLayoutId id="2147483667" r:id="rId17"/>
    <p:sldLayoutId id="2147483704" r:id="rId18"/>
    <p:sldLayoutId id="2147483668" r:id="rId19"/>
    <p:sldLayoutId id="2147483688" r:id="rId20"/>
    <p:sldLayoutId id="2147483689" r:id="rId21"/>
    <p:sldLayoutId id="2147483702" r:id="rId22"/>
    <p:sldLayoutId id="2147483690" r:id="rId23"/>
    <p:sldLayoutId id="2147483691" r:id="rId24"/>
    <p:sldLayoutId id="2147483692" r:id="rId25"/>
    <p:sldLayoutId id="2147483693" r:id="rId26"/>
    <p:sldLayoutId id="2147483694" r:id="rId27"/>
    <p:sldLayoutId id="2147483695" r:id="rId28"/>
    <p:sldLayoutId id="2147483696" r:id="rId29"/>
    <p:sldLayoutId id="2147483697" r:id="rId30"/>
    <p:sldLayoutId id="2147483698" r:id="rId31"/>
    <p:sldLayoutId id="2147483701" r:id="rId32"/>
    <p:sldLayoutId id="2147483699" r:id="rId33"/>
  </p:sldLayoutIdLst>
  <p:txStyles>
    <p:titleStyle>
      <a:lvl1pPr algn="ctr" defTabSz="914400" rtl="0" eaLnBrk="1" latinLnBrk="0" hangingPunct="1">
        <a:lnSpc>
          <a:spcPct val="70000"/>
        </a:lnSpc>
        <a:spcBef>
          <a:spcPct val="0"/>
        </a:spcBef>
        <a:buNone/>
        <a:defRPr sz="4400" kern="1200">
          <a:solidFill>
            <a:schemeClr val="bg1"/>
          </a:solidFill>
          <a:latin typeface="+mj-lt"/>
          <a:ea typeface="+mj-ea"/>
          <a:cs typeface="+mj-cs"/>
        </a:defRPr>
      </a:lvl1pPr>
    </p:titleStyle>
    <p:bodyStyle>
      <a:lvl1pPr marL="180975" indent="-180975" algn="l" defTabSz="914400" rtl="0" eaLnBrk="1" latinLnBrk="0" hangingPunct="1">
        <a:spcBef>
          <a:spcPct val="20000"/>
        </a:spcBef>
        <a:buFont typeface="Arial" panose="020B0604020202020204" pitchFamily="34" charset="0"/>
        <a:buChar char="•"/>
        <a:defRPr sz="1300" kern="1200">
          <a:solidFill>
            <a:schemeClr val="accent2"/>
          </a:solidFill>
          <a:latin typeface="+mn-lt"/>
          <a:ea typeface="+mn-ea"/>
          <a:cs typeface="+mn-cs"/>
        </a:defRPr>
      </a:lvl1pPr>
      <a:lvl2pPr marL="447675" indent="-180975" algn="l" defTabSz="914400" rtl="0" eaLnBrk="1" latinLnBrk="0" hangingPunct="1">
        <a:spcBef>
          <a:spcPct val="20000"/>
        </a:spcBef>
        <a:buFont typeface="Calibri" panose="020F0502020204030204" pitchFamily="34" charset="0"/>
        <a:buChar char="­"/>
        <a:defRPr sz="1300" kern="1200">
          <a:solidFill>
            <a:schemeClr val="accent2"/>
          </a:solidFill>
          <a:latin typeface="+mn-lt"/>
          <a:ea typeface="+mn-ea"/>
          <a:cs typeface="+mn-cs"/>
        </a:defRPr>
      </a:lvl2pPr>
      <a:lvl3pPr marL="809625" indent="-180975" algn="l" defTabSz="914400" rtl="0" eaLnBrk="1" latinLnBrk="0" hangingPunct="1">
        <a:spcBef>
          <a:spcPct val="20000"/>
        </a:spcBef>
        <a:buFont typeface="Wingdings" panose="05000000000000000000" pitchFamily="2" charset="2"/>
        <a:buChar char="§"/>
        <a:defRPr sz="1300" kern="1200">
          <a:solidFill>
            <a:schemeClr val="accent2"/>
          </a:solidFill>
          <a:latin typeface="+mn-lt"/>
          <a:ea typeface="+mn-ea"/>
          <a:cs typeface="+mn-cs"/>
        </a:defRPr>
      </a:lvl3pPr>
      <a:lvl4pPr marL="1162050" indent="-171450" algn="l" defTabSz="914400" rtl="0" eaLnBrk="1" latinLnBrk="0" hangingPunct="1">
        <a:spcBef>
          <a:spcPct val="20000"/>
        </a:spcBef>
        <a:buFont typeface="Calibri" panose="020F0502020204030204" pitchFamily="34" charset="0"/>
        <a:buChar char="◦"/>
        <a:defRPr sz="1300" kern="1200">
          <a:solidFill>
            <a:schemeClr val="accent2"/>
          </a:solidFill>
          <a:latin typeface="+mn-lt"/>
          <a:ea typeface="+mn-ea"/>
          <a:cs typeface="+mn-cs"/>
        </a:defRPr>
      </a:lvl4pPr>
      <a:lvl5pPr marL="1524000" indent="-180975" algn="l" defTabSz="914400" rtl="0" eaLnBrk="1" latinLnBrk="0" hangingPunct="1">
        <a:spcBef>
          <a:spcPct val="20000"/>
        </a:spcBef>
        <a:buFont typeface="Arial" panose="020B0604020202020204" pitchFamily="34" charset="0"/>
        <a:buChar char="•"/>
        <a:defRPr sz="1300" kern="1200">
          <a:solidFill>
            <a:schemeClr val="accent2"/>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9.xml"/><Relationship Id="rId4" Type="http://schemas.openxmlformats.org/officeDocument/2006/relationships/image" Target="../media/image1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EAA66811-84B4-5444-BF40-28A1D22363DF}"/>
              </a:ext>
            </a:extLst>
          </p:cNvPr>
          <p:cNvSpPr>
            <a:spLocks noGrp="1"/>
          </p:cNvSpPr>
          <p:nvPr>
            <p:ph type="subTitle" idx="1"/>
          </p:nvPr>
        </p:nvSpPr>
        <p:spPr/>
        <p:txBody>
          <a:bodyPr/>
          <a:lstStyle/>
          <a:p>
            <a:r>
              <a:rPr lang="en-US" dirty="0"/>
              <a:t>Programming for design</a:t>
            </a:r>
          </a:p>
        </p:txBody>
      </p:sp>
      <p:sp>
        <p:nvSpPr>
          <p:cNvPr id="3" name="Text Placeholder 2">
            <a:extLst>
              <a:ext uri="{FF2B5EF4-FFF2-40B4-BE49-F238E27FC236}">
                <a16:creationId xmlns:a16="http://schemas.microsoft.com/office/drawing/2014/main" id="{B1E4CE6B-C5D2-4549-9ADA-533341C129A6}"/>
              </a:ext>
            </a:extLst>
          </p:cNvPr>
          <p:cNvSpPr>
            <a:spLocks noGrp="1"/>
          </p:cNvSpPr>
          <p:nvPr>
            <p:ph type="body" sz="quarter" idx="12"/>
          </p:nvPr>
        </p:nvSpPr>
        <p:spPr/>
        <p:txBody>
          <a:bodyPr/>
          <a:lstStyle/>
          <a:p>
            <a:r>
              <a:rPr lang="en-US" dirty="0"/>
              <a:t>Week 7 – Quality</a:t>
            </a:r>
          </a:p>
        </p:txBody>
      </p:sp>
      <p:sp>
        <p:nvSpPr>
          <p:cNvPr id="4" name="Text Placeholder 3">
            <a:extLst>
              <a:ext uri="{FF2B5EF4-FFF2-40B4-BE49-F238E27FC236}">
                <a16:creationId xmlns:a16="http://schemas.microsoft.com/office/drawing/2014/main" id="{614B32AC-7DA3-3244-95E7-9456387F280A}"/>
              </a:ext>
            </a:extLst>
          </p:cNvPr>
          <p:cNvSpPr>
            <a:spLocks noGrp="1"/>
          </p:cNvSpPr>
          <p:nvPr>
            <p:ph type="body" sz="quarter" idx="13"/>
          </p:nvPr>
        </p:nvSpPr>
        <p:spPr/>
        <p:txBody>
          <a:bodyPr/>
          <a:lstStyle/>
          <a:p>
            <a:r>
              <a:rPr lang="en-US" dirty="0"/>
              <a:t>Simon Thompson</a:t>
            </a:r>
          </a:p>
        </p:txBody>
      </p:sp>
      <p:sp>
        <p:nvSpPr>
          <p:cNvPr id="5" name="Text Placeholder 4">
            <a:extLst>
              <a:ext uri="{FF2B5EF4-FFF2-40B4-BE49-F238E27FC236}">
                <a16:creationId xmlns:a16="http://schemas.microsoft.com/office/drawing/2014/main" id="{B92310A7-9B14-D14F-9249-85EF57390677}"/>
              </a:ext>
            </a:extLst>
          </p:cNvPr>
          <p:cNvSpPr>
            <a:spLocks noGrp="1"/>
          </p:cNvSpPr>
          <p:nvPr>
            <p:ph type="body" sz="quarter" idx="14"/>
          </p:nvPr>
        </p:nvSpPr>
        <p:spPr/>
        <p:txBody>
          <a:bodyPr/>
          <a:lstStyle/>
          <a:p>
            <a:r>
              <a:rPr lang="en-US" dirty="0"/>
              <a:t>11055 / Programming for Design</a:t>
            </a:r>
          </a:p>
        </p:txBody>
      </p:sp>
      <p:sp>
        <p:nvSpPr>
          <p:cNvPr id="6" name="Text Placeholder 5">
            <a:extLst>
              <a:ext uri="{FF2B5EF4-FFF2-40B4-BE49-F238E27FC236}">
                <a16:creationId xmlns:a16="http://schemas.microsoft.com/office/drawing/2014/main" id="{0356ACD4-214E-9B48-8984-8BFDBCCA2917}"/>
              </a:ext>
            </a:extLst>
          </p:cNvPr>
          <p:cNvSpPr>
            <a:spLocks noGrp="1"/>
          </p:cNvSpPr>
          <p:nvPr>
            <p:ph type="body" sz="quarter" idx="15"/>
          </p:nvPr>
        </p:nvSpPr>
        <p:spPr/>
        <p:txBody>
          <a:bodyPr/>
          <a:lstStyle/>
          <a:p>
            <a:r>
              <a:rPr lang="en-US" dirty="0"/>
              <a:t>16 September 2019 / Semester 2 Week 7</a:t>
            </a:r>
          </a:p>
        </p:txBody>
      </p:sp>
    </p:spTree>
    <p:extLst>
      <p:ext uri="{BB962C8B-B14F-4D97-AF65-F5344CB8AC3E}">
        <p14:creationId xmlns:p14="http://schemas.microsoft.com/office/powerpoint/2010/main" val="33637881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lstStyle/>
          <a:p>
            <a:r>
              <a:rPr lang="en-US" dirty="0"/>
              <a:t>11055 </a:t>
            </a:r>
            <a:r>
              <a:rPr lang="en-US" dirty="0" err="1"/>
              <a:t>PfD</a:t>
            </a:r>
            <a:endParaRPr lang="en-US" dirty="0"/>
          </a:p>
        </p:txBody>
      </p:sp>
      <p:sp>
        <p:nvSpPr>
          <p:cNvPr id="3" name="Text Placeholder 2"/>
          <p:cNvSpPr>
            <a:spLocks noGrp="1"/>
          </p:cNvSpPr>
          <p:nvPr>
            <p:ph type="body" sz="quarter" idx="15"/>
          </p:nvPr>
        </p:nvSpPr>
        <p:spPr/>
        <p:txBody>
          <a:bodyPr/>
          <a:lstStyle/>
          <a:p>
            <a:r>
              <a:rPr lang="en-US" dirty="0"/>
              <a:t>16/9/19 – S2W7</a:t>
            </a:r>
          </a:p>
        </p:txBody>
      </p:sp>
      <p:sp>
        <p:nvSpPr>
          <p:cNvPr id="4" name="Text Placeholder 3"/>
          <p:cNvSpPr>
            <a:spLocks noGrp="1"/>
          </p:cNvSpPr>
          <p:nvPr>
            <p:ph type="body" sz="quarter" idx="18"/>
          </p:nvPr>
        </p:nvSpPr>
        <p:spPr>
          <a:xfrm>
            <a:off x="477839" y="1706931"/>
            <a:ext cx="3490911" cy="2376119"/>
          </a:xfrm>
        </p:spPr>
        <p:txBody>
          <a:bodyPr>
            <a:normAutofit fontScale="92500" lnSpcReduction="10000"/>
          </a:bodyPr>
          <a:lstStyle/>
          <a:p>
            <a:r>
              <a:rPr lang="en-AU" dirty="0"/>
              <a:t>Basic programming sketch. In this project you will use your newfound programming skills to create a self portrait in p5.js</a:t>
            </a:r>
          </a:p>
          <a:p>
            <a:endParaRPr lang="en-AU" dirty="0"/>
          </a:p>
          <a:p>
            <a:r>
              <a:rPr lang="en-AU" dirty="0"/>
              <a:t>The format of the sketch is up to you - it might a literal or abstract representation - using typography, lines or shapes.</a:t>
            </a:r>
          </a:p>
          <a:p>
            <a:pPr lvl="1"/>
            <a:endParaRPr lang="en-US" dirty="0"/>
          </a:p>
        </p:txBody>
      </p:sp>
      <p:sp>
        <p:nvSpPr>
          <p:cNvPr id="6" name="Text Placeholder 5"/>
          <p:cNvSpPr>
            <a:spLocks noGrp="1"/>
          </p:cNvSpPr>
          <p:nvPr>
            <p:ph type="body" sz="quarter" idx="16"/>
          </p:nvPr>
        </p:nvSpPr>
        <p:spPr>
          <a:xfrm>
            <a:off x="477838" y="1126296"/>
            <a:ext cx="8103751" cy="381544"/>
          </a:xfrm>
        </p:spPr>
        <p:txBody>
          <a:bodyPr/>
          <a:lstStyle/>
          <a:p>
            <a:r>
              <a:rPr lang="en-US" cap="none" dirty="0"/>
              <a:t>Project 1 (assignment 2)</a:t>
            </a:r>
          </a:p>
        </p:txBody>
      </p:sp>
      <p:sp>
        <p:nvSpPr>
          <p:cNvPr id="5" name="Rectangle 4">
            <a:extLst>
              <a:ext uri="{FF2B5EF4-FFF2-40B4-BE49-F238E27FC236}">
                <a16:creationId xmlns:a16="http://schemas.microsoft.com/office/drawing/2014/main" id="{73C590B2-D6D8-4072-944C-2549C27E8A73}"/>
              </a:ext>
            </a:extLst>
          </p:cNvPr>
          <p:cNvSpPr/>
          <p:nvPr/>
        </p:nvSpPr>
        <p:spPr>
          <a:xfrm>
            <a:off x="4373561" y="1706931"/>
            <a:ext cx="4572000" cy="2800767"/>
          </a:xfrm>
          <a:prstGeom prst="rect">
            <a:avLst/>
          </a:prstGeom>
        </p:spPr>
        <p:txBody>
          <a:bodyPr>
            <a:spAutoFit/>
          </a:bodyPr>
          <a:lstStyle/>
          <a:p>
            <a:r>
              <a:rPr lang="en-AU" sz="1600" dirty="0">
                <a:solidFill>
                  <a:schemeClr val="accent2"/>
                </a:solidFill>
              </a:rPr>
              <a:t>Project will include the following:</a:t>
            </a:r>
          </a:p>
          <a:p>
            <a:pPr>
              <a:buFont typeface="Arial" panose="020B0604020202020204" pitchFamily="34" charset="0"/>
              <a:buChar char="•"/>
            </a:pPr>
            <a:r>
              <a:rPr lang="en-AU" sz="1600" dirty="0">
                <a:solidFill>
                  <a:schemeClr val="accent2"/>
                </a:solidFill>
              </a:rPr>
              <a:t>Flow chart(s) detailing what your program will do.</a:t>
            </a:r>
          </a:p>
          <a:p>
            <a:pPr>
              <a:buFont typeface="Arial" panose="020B0604020202020204" pitchFamily="34" charset="0"/>
              <a:buChar char="•"/>
            </a:pPr>
            <a:r>
              <a:rPr lang="en-AU" sz="1600" dirty="0">
                <a:solidFill>
                  <a:schemeClr val="accent2"/>
                </a:solidFill>
              </a:rPr>
              <a:t>Set of pseudo-code detailing what how your program will operate.</a:t>
            </a:r>
          </a:p>
          <a:p>
            <a:pPr>
              <a:buFont typeface="Arial" panose="020B0604020202020204" pitchFamily="34" charset="0"/>
              <a:buChar char="•"/>
            </a:pPr>
            <a:r>
              <a:rPr lang="en-AU" sz="1600" dirty="0">
                <a:solidFill>
                  <a:schemeClr val="accent2"/>
                </a:solidFill>
              </a:rPr>
              <a:t>HTML file(s) that allows your application to be interacted with.</a:t>
            </a:r>
          </a:p>
          <a:p>
            <a:pPr>
              <a:buFont typeface="Arial" panose="020B0604020202020204" pitchFamily="34" charset="0"/>
              <a:buChar char="•"/>
            </a:pPr>
            <a:r>
              <a:rPr lang="en-AU" sz="1600" dirty="0">
                <a:solidFill>
                  <a:schemeClr val="accent2"/>
                </a:solidFill>
              </a:rPr>
              <a:t>JavaScript file(s) that  contain the code for your application.</a:t>
            </a:r>
          </a:p>
          <a:p>
            <a:pPr>
              <a:buFont typeface="Arial" panose="020B0604020202020204" pitchFamily="34" charset="0"/>
              <a:buChar char="•"/>
            </a:pPr>
            <a:endParaRPr lang="en-AU" sz="1600" dirty="0">
              <a:solidFill>
                <a:schemeClr val="accent2"/>
              </a:solidFill>
            </a:endParaRPr>
          </a:p>
          <a:p>
            <a:r>
              <a:rPr lang="en-AU" sz="1600" dirty="0">
                <a:solidFill>
                  <a:schemeClr val="accent2"/>
                </a:solidFill>
              </a:rPr>
              <a:t>To be submitted on GitHub, in the ./Project1/[your student number] directory structure</a:t>
            </a:r>
          </a:p>
        </p:txBody>
      </p:sp>
    </p:spTree>
    <p:extLst>
      <p:ext uri="{BB962C8B-B14F-4D97-AF65-F5344CB8AC3E}">
        <p14:creationId xmlns:p14="http://schemas.microsoft.com/office/powerpoint/2010/main" val="41325910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lstStyle/>
          <a:p>
            <a:r>
              <a:rPr lang="en-US" dirty="0"/>
              <a:t>11055 </a:t>
            </a:r>
            <a:r>
              <a:rPr lang="en-US" dirty="0" err="1"/>
              <a:t>PfD</a:t>
            </a:r>
            <a:endParaRPr lang="en-US" dirty="0"/>
          </a:p>
        </p:txBody>
      </p:sp>
      <p:sp>
        <p:nvSpPr>
          <p:cNvPr id="3" name="Text Placeholder 2"/>
          <p:cNvSpPr>
            <a:spLocks noGrp="1"/>
          </p:cNvSpPr>
          <p:nvPr>
            <p:ph type="body" sz="quarter" idx="15"/>
          </p:nvPr>
        </p:nvSpPr>
        <p:spPr/>
        <p:txBody>
          <a:bodyPr/>
          <a:lstStyle/>
          <a:p>
            <a:r>
              <a:rPr lang="en-US" dirty="0"/>
              <a:t>16/9/19 – S2W7</a:t>
            </a:r>
          </a:p>
        </p:txBody>
      </p:sp>
      <p:sp>
        <p:nvSpPr>
          <p:cNvPr id="6" name="Text Placeholder 5"/>
          <p:cNvSpPr>
            <a:spLocks noGrp="1"/>
          </p:cNvSpPr>
          <p:nvPr>
            <p:ph type="body" sz="quarter" idx="16"/>
          </p:nvPr>
        </p:nvSpPr>
        <p:spPr>
          <a:xfrm>
            <a:off x="477838" y="1126296"/>
            <a:ext cx="8103751" cy="381544"/>
          </a:xfrm>
        </p:spPr>
        <p:txBody>
          <a:bodyPr/>
          <a:lstStyle/>
          <a:p>
            <a:r>
              <a:rPr lang="en-US" cap="none" dirty="0"/>
              <a:t>Quality</a:t>
            </a:r>
          </a:p>
        </p:txBody>
      </p:sp>
      <p:sp>
        <p:nvSpPr>
          <p:cNvPr id="11" name="TextBox 10">
            <a:extLst>
              <a:ext uri="{FF2B5EF4-FFF2-40B4-BE49-F238E27FC236}">
                <a16:creationId xmlns:a16="http://schemas.microsoft.com/office/drawing/2014/main" id="{A664DCA5-E4BD-4F65-A967-F8A814B24D9D}"/>
              </a:ext>
            </a:extLst>
          </p:cNvPr>
          <p:cNvSpPr txBox="1"/>
          <p:nvPr/>
        </p:nvSpPr>
        <p:spPr>
          <a:xfrm>
            <a:off x="477838" y="1860550"/>
            <a:ext cx="7986712" cy="2031325"/>
          </a:xfrm>
          <a:prstGeom prst="rect">
            <a:avLst/>
          </a:prstGeom>
          <a:noFill/>
        </p:spPr>
        <p:txBody>
          <a:bodyPr wrap="square" rtlCol="0">
            <a:spAutoFit/>
          </a:bodyPr>
          <a:lstStyle/>
          <a:p>
            <a:r>
              <a:rPr lang="en-AU" dirty="0"/>
              <a:t>The quality of your code can be measured in many ways;</a:t>
            </a:r>
          </a:p>
          <a:p>
            <a:endParaRPr lang="en-AU" dirty="0"/>
          </a:p>
          <a:p>
            <a:pPr marL="285750" indent="-285750">
              <a:buFont typeface="Arial" panose="020B0604020202020204" pitchFamily="34" charset="0"/>
              <a:buChar char="•"/>
            </a:pPr>
            <a:r>
              <a:rPr lang="en-AU" dirty="0"/>
              <a:t>Ease of readability</a:t>
            </a:r>
          </a:p>
          <a:p>
            <a:pPr marL="285750" indent="-285750">
              <a:buFont typeface="Arial" panose="020B0604020202020204" pitchFamily="34" charset="0"/>
              <a:buChar char="•"/>
            </a:pPr>
            <a:r>
              <a:rPr lang="en-AU" dirty="0"/>
              <a:t>Efficiency of resources</a:t>
            </a:r>
          </a:p>
          <a:p>
            <a:pPr marL="285750" indent="-285750">
              <a:buFont typeface="Arial" panose="020B0604020202020204" pitchFamily="34" charset="0"/>
              <a:buChar char="•"/>
            </a:pPr>
            <a:r>
              <a:rPr lang="en-AU" dirty="0"/>
              <a:t>Convenience to the user</a:t>
            </a:r>
          </a:p>
          <a:p>
            <a:pPr marL="285750" indent="-285750">
              <a:buFont typeface="Arial" panose="020B0604020202020204" pitchFamily="34" charset="0"/>
              <a:buChar char="•"/>
            </a:pPr>
            <a:endParaRPr lang="en-AU" dirty="0"/>
          </a:p>
          <a:p>
            <a:r>
              <a:rPr lang="en-AU" dirty="0"/>
              <a:t>But the first measurement is always functionality</a:t>
            </a:r>
          </a:p>
        </p:txBody>
      </p:sp>
    </p:spTree>
    <p:extLst>
      <p:ext uri="{BB962C8B-B14F-4D97-AF65-F5344CB8AC3E}">
        <p14:creationId xmlns:p14="http://schemas.microsoft.com/office/powerpoint/2010/main" val="38851219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lstStyle/>
          <a:p>
            <a:r>
              <a:rPr lang="en-US" dirty="0"/>
              <a:t>11055 </a:t>
            </a:r>
            <a:r>
              <a:rPr lang="en-US" dirty="0" err="1"/>
              <a:t>PfD</a:t>
            </a:r>
            <a:endParaRPr lang="en-US" dirty="0"/>
          </a:p>
        </p:txBody>
      </p:sp>
      <p:sp>
        <p:nvSpPr>
          <p:cNvPr id="3" name="Text Placeholder 2"/>
          <p:cNvSpPr>
            <a:spLocks noGrp="1"/>
          </p:cNvSpPr>
          <p:nvPr>
            <p:ph type="body" sz="quarter" idx="15"/>
          </p:nvPr>
        </p:nvSpPr>
        <p:spPr/>
        <p:txBody>
          <a:bodyPr/>
          <a:lstStyle/>
          <a:p>
            <a:r>
              <a:rPr lang="en-US" dirty="0"/>
              <a:t>16/9/19 – S2W7</a:t>
            </a:r>
          </a:p>
        </p:txBody>
      </p:sp>
      <p:sp>
        <p:nvSpPr>
          <p:cNvPr id="6" name="Text Placeholder 5"/>
          <p:cNvSpPr>
            <a:spLocks noGrp="1"/>
          </p:cNvSpPr>
          <p:nvPr>
            <p:ph type="body" sz="quarter" idx="16"/>
          </p:nvPr>
        </p:nvSpPr>
        <p:spPr>
          <a:xfrm>
            <a:off x="477838" y="1126296"/>
            <a:ext cx="8103751" cy="381544"/>
          </a:xfrm>
        </p:spPr>
        <p:txBody>
          <a:bodyPr/>
          <a:lstStyle/>
          <a:p>
            <a:r>
              <a:rPr lang="en-US" cap="none" dirty="0"/>
              <a:t>Does it do what you wanted?</a:t>
            </a:r>
          </a:p>
        </p:txBody>
      </p:sp>
      <p:sp>
        <p:nvSpPr>
          <p:cNvPr id="32" name="TextBox 31">
            <a:extLst>
              <a:ext uri="{FF2B5EF4-FFF2-40B4-BE49-F238E27FC236}">
                <a16:creationId xmlns:a16="http://schemas.microsoft.com/office/drawing/2014/main" id="{60D56358-0582-40AD-BF81-1B4189269DCD}"/>
              </a:ext>
            </a:extLst>
          </p:cNvPr>
          <p:cNvSpPr txBox="1"/>
          <p:nvPr/>
        </p:nvSpPr>
        <p:spPr>
          <a:xfrm>
            <a:off x="477838" y="1860550"/>
            <a:ext cx="7986712" cy="369332"/>
          </a:xfrm>
          <a:prstGeom prst="rect">
            <a:avLst/>
          </a:prstGeom>
          <a:noFill/>
        </p:spPr>
        <p:txBody>
          <a:bodyPr wrap="square" rtlCol="0">
            <a:spAutoFit/>
          </a:bodyPr>
          <a:lstStyle/>
          <a:p>
            <a:r>
              <a:rPr lang="en-AU" dirty="0"/>
              <a:t>If your code doesn’t do what you want then you won’t use it.</a:t>
            </a:r>
          </a:p>
        </p:txBody>
      </p:sp>
      <p:pic>
        <p:nvPicPr>
          <p:cNvPr id="1026" name="Picture 2" descr="Image result for doesn't work">
            <a:extLst>
              <a:ext uri="{FF2B5EF4-FFF2-40B4-BE49-F238E27FC236}">
                <a16:creationId xmlns:a16="http://schemas.microsoft.com/office/drawing/2014/main" id="{231FAAEF-FB5D-4B2E-BD42-ED83D16639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58125" y="2692568"/>
            <a:ext cx="2543175" cy="1800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21658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lstStyle/>
          <a:p>
            <a:r>
              <a:rPr lang="en-US" dirty="0"/>
              <a:t>11055 </a:t>
            </a:r>
            <a:r>
              <a:rPr lang="en-US" dirty="0" err="1"/>
              <a:t>PfD</a:t>
            </a:r>
            <a:endParaRPr lang="en-US" dirty="0"/>
          </a:p>
        </p:txBody>
      </p:sp>
      <p:sp>
        <p:nvSpPr>
          <p:cNvPr id="3" name="Text Placeholder 2"/>
          <p:cNvSpPr>
            <a:spLocks noGrp="1"/>
          </p:cNvSpPr>
          <p:nvPr>
            <p:ph type="body" sz="quarter" idx="15"/>
          </p:nvPr>
        </p:nvSpPr>
        <p:spPr/>
        <p:txBody>
          <a:bodyPr/>
          <a:lstStyle/>
          <a:p>
            <a:r>
              <a:rPr lang="en-US" dirty="0"/>
              <a:t>16/9/19 – S2W7</a:t>
            </a:r>
          </a:p>
        </p:txBody>
      </p:sp>
      <p:sp>
        <p:nvSpPr>
          <p:cNvPr id="6" name="Text Placeholder 5"/>
          <p:cNvSpPr>
            <a:spLocks noGrp="1"/>
          </p:cNvSpPr>
          <p:nvPr>
            <p:ph type="body" sz="quarter" idx="16"/>
          </p:nvPr>
        </p:nvSpPr>
        <p:spPr>
          <a:xfrm>
            <a:off x="477838" y="1126296"/>
            <a:ext cx="8103751" cy="381544"/>
          </a:xfrm>
        </p:spPr>
        <p:txBody>
          <a:bodyPr/>
          <a:lstStyle/>
          <a:p>
            <a:r>
              <a:rPr lang="en-US" cap="none" dirty="0"/>
              <a:t>Does it do what you expect?</a:t>
            </a:r>
          </a:p>
        </p:txBody>
      </p:sp>
      <p:sp>
        <p:nvSpPr>
          <p:cNvPr id="32" name="TextBox 31">
            <a:extLst>
              <a:ext uri="{FF2B5EF4-FFF2-40B4-BE49-F238E27FC236}">
                <a16:creationId xmlns:a16="http://schemas.microsoft.com/office/drawing/2014/main" id="{60D56358-0582-40AD-BF81-1B4189269DCD}"/>
              </a:ext>
            </a:extLst>
          </p:cNvPr>
          <p:cNvSpPr txBox="1"/>
          <p:nvPr/>
        </p:nvSpPr>
        <p:spPr>
          <a:xfrm>
            <a:off x="477838" y="1860550"/>
            <a:ext cx="7986712" cy="369332"/>
          </a:xfrm>
          <a:prstGeom prst="rect">
            <a:avLst/>
          </a:prstGeom>
          <a:noFill/>
        </p:spPr>
        <p:txBody>
          <a:bodyPr wrap="square" rtlCol="0">
            <a:spAutoFit/>
          </a:bodyPr>
          <a:lstStyle/>
          <a:p>
            <a:r>
              <a:rPr lang="en-AU" dirty="0"/>
              <a:t>If your code doesn’t function how it is expected then no one will be able to use it.</a:t>
            </a:r>
          </a:p>
        </p:txBody>
      </p:sp>
      <p:pic>
        <p:nvPicPr>
          <p:cNvPr id="2050" name="Picture 2" descr="Image result for doesn't work">
            <a:extLst>
              <a:ext uri="{FF2B5EF4-FFF2-40B4-BE49-F238E27FC236}">
                <a16:creationId xmlns:a16="http://schemas.microsoft.com/office/drawing/2014/main" id="{6ED987F8-3D62-4995-B474-04E21F8CA5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6900" y="2452688"/>
            <a:ext cx="2095500" cy="2181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06672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lstStyle/>
          <a:p>
            <a:r>
              <a:rPr lang="en-US" dirty="0"/>
              <a:t>11055 </a:t>
            </a:r>
            <a:r>
              <a:rPr lang="en-US" dirty="0" err="1"/>
              <a:t>PfD</a:t>
            </a:r>
            <a:endParaRPr lang="en-US" dirty="0"/>
          </a:p>
        </p:txBody>
      </p:sp>
      <p:sp>
        <p:nvSpPr>
          <p:cNvPr id="3" name="Text Placeholder 2"/>
          <p:cNvSpPr>
            <a:spLocks noGrp="1"/>
          </p:cNvSpPr>
          <p:nvPr>
            <p:ph type="body" sz="quarter" idx="15"/>
          </p:nvPr>
        </p:nvSpPr>
        <p:spPr/>
        <p:txBody>
          <a:bodyPr/>
          <a:lstStyle/>
          <a:p>
            <a:r>
              <a:rPr lang="en-US" dirty="0"/>
              <a:t>16/9/19 – S2W7</a:t>
            </a:r>
          </a:p>
        </p:txBody>
      </p:sp>
      <p:sp>
        <p:nvSpPr>
          <p:cNvPr id="6" name="Text Placeholder 5"/>
          <p:cNvSpPr>
            <a:spLocks noGrp="1"/>
          </p:cNvSpPr>
          <p:nvPr>
            <p:ph type="body" sz="quarter" idx="16"/>
          </p:nvPr>
        </p:nvSpPr>
        <p:spPr>
          <a:xfrm>
            <a:off x="477838" y="1126296"/>
            <a:ext cx="8103751" cy="381544"/>
          </a:xfrm>
        </p:spPr>
        <p:txBody>
          <a:bodyPr/>
          <a:lstStyle/>
          <a:p>
            <a:r>
              <a:rPr lang="en-US" cap="none" dirty="0"/>
              <a:t>A simple rule – test your code</a:t>
            </a:r>
          </a:p>
        </p:txBody>
      </p:sp>
      <p:sp>
        <p:nvSpPr>
          <p:cNvPr id="11" name="TextBox 10">
            <a:extLst>
              <a:ext uri="{FF2B5EF4-FFF2-40B4-BE49-F238E27FC236}">
                <a16:creationId xmlns:a16="http://schemas.microsoft.com/office/drawing/2014/main" id="{A664DCA5-E4BD-4F65-A967-F8A814B24D9D}"/>
              </a:ext>
            </a:extLst>
          </p:cNvPr>
          <p:cNvSpPr txBox="1"/>
          <p:nvPr/>
        </p:nvSpPr>
        <p:spPr>
          <a:xfrm>
            <a:off x="3238500" y="1860550"/>
            <a:ext cx="5226050" cy="3139321"/>
          </a:xfrm>
          <a:prstGeom prst="rect">
            <a:avLst/>
          </a:prstGeom>
          <a:noFill/>
        </p:spPr>
        <p:txBody>
          <a:bodyPr wrap="square" rtlCol="0">
            <a:spAutoFit/>
          </a:bodyPr>
          <a:lstStyle/>
          <a:p>
            <a:r>
              <a:rPr lang="en-AU" dirty="0"/>
              <a:t>Quality is proven through ensuring that things work as expected.</a:t>
            </a:r>
          </a:p>
          <a:p>
            <a:endParaRPr lang="en-AU" dirty="0"/>
          </a:p>
          <a:p>
            <a:r>
              <a:rPr lang="en-AU" dirty="0"/>
              <a:t>Each function that you write needs to be </a:t>
            </a:r>
            <a:r>
              <a:rPr lang="en-AU" b="1" dirty="0"/>
              <a:t>Unit Tested</a:t>
            </a:r>
            <a:r>
              <a:rPr lang="en-AU" dirty="0"/>
              <a:t>.</a:t>
            </a:r>
            <a:r>
              <a:rPr lang="en-AU" b="1" dirty="0"/>
              <a:t> </a:t>
            </a:r>
          </a:p>
          <a:p>
            <a:endParaRPr lang="en-AU" b="1" dirty="0"/>
          </a:p>
          <a:p>
            <a:r>
              <a:rPr lang="en-AU" dirty="0"/>
              <a:t>When you then write programs that use that function, you would then </a:t>
            </a:r>
            <a:r>
              <a:rPr lang="en-AU" b="1" dirty="0"/>
              <a:t>functional test </a:t>
            </a:r>
            <a:r>
              <a:rPr lang="en-AU" dirty="0"/>
              <a:t>the programs.</a:t>
            </a:r>
          </a:p>
          <a:p>
            <a:endParaRPr lang="en-AU" dirty="0"/>
          </a:p>
          <a:p>
            <a:r>
              <a:rPr lang="en-AU" dirty="0"/>
              <a:t>Finally when you have scenarios of how the program will be used, you would do specific </a:t>
            </a:r>
            <a:r>
              <a:rPr lang="en-AU" b="1" dirty="0"/>
              <a:t>scenario testing</a:t>
            </a:r>
            <a:r>
              <a:rPr lang="en-AU" dirty="0"/>
              <a:t>.</a:t>
            </a:r>
          </a:p>
          <a:p>
            <a:endParaRPr lang="en-AU" b="1" dirty="0"/>
          </a:p>
        </p:txBody>
      </p:sp>
      <p:pic>
        <p:nvPicPr>
          <p:cNvPr id="3074" name="Picture 2" descr="Image result for unit test">
            <a:extLst>
              <a:ext uri="{FF2B5EF4-FFF2-40B4-BE49-F238E27FC236}">
                <a16:creationId xmlns:a16="http://schemas.microsoft.com/office/drawing/2014/main" id="{97DF67AA-CC0D-4A38-B3CB-E23D940755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503" y="2311400"/>
            <a:ext cx="2495550" cy="1828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91794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lstStyle/>
          <a:p>
            <a:r>
              <a:rPr lang="en-US" dirty="0"/>
              <a:t>11055 </a:t>
            </a:r>
            <a:r>
              <a:rPr lang="en-US" dirty="0" err="1"/>
              <a:t>PfD</a:t>
            </a:r>
            <a:endParaRPr lang="en-US" dirty="0"/>
          </a:p>
        </p:txBody>
      </p:sp>
      <p:sp>
        <p:nvSpPr>
          <p:cNvPr id="3" name="Text Placeholder 2"/>
          <p:cNvSpPr>
            <a:spLocks noGrp="1"/>
          </p:cNvSpPr>
          <p:nvPr>
            <p:ph type="body" sz="quarter" idx="15"/>
          </p:nvPr>
        </p:nvSpPr>
        <p:spPr/>
        <p:txBody>
          <a:bodyPr/>
          <a:lstStyle/>
          <a:p>
            <a:r>
              <a:rPr lang="en-US" dirty="0"/>
              <a:t>16/9/19 – S2W7</a:t>
            </a:r>
          </a:p>
        </p:txBody>
      </p:sp>
      <p:sp>
        <p:nvSpPr>
          <p:cNvPr id="6" name="Text Placeholder 5"/>
          <p:cNvSpPr>
            <a:spLocks noGrp="1"/>
          </p:cNvSpPr>
          <p:nvPr>
            <p:ph type="body" sz="quarter" idx="16"/>
          </p:nvPr>
        </p:nvSpPr>
        <p:spPr>
          <a:xfrm>
            <a:off x="477838" y="1126296"/>
            <a:ext cx="8103751" cy="381544"/>
          </a:xfrm>
        </p:spPr>
        <p:txBody>
          <a:bodyPr/>
          <a:lstStyle/>
          <a:p>
            <a:r>
              <a:rPr lang="en-US" cap="none" dirty="0"/>
              <a:t>Testing is a big and important subject…</a:t>
            </a:r>
          </a:p>
        </p:txBody>
      </p:sp>
      <p:pic>
        <p:nvPicPr>
          <p:cNvPr id="4104" name="Picture 8" descr="Image result for cost of defects">
            <a:extLst>
              <a:ext uri="{FF2B5EF4-FFF2-40B4-BE49-F238E27FC236}">
                <a16:creationId xmlns:a16="http://schemas.microsoft.com/office/drawing/2014/main" id="{2079D2CA-3584-4AC5-9BAF-C7038B16D4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2488" y="1713742"/>
            <a:ext cx="4709626" cy="2303462"/>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Arrow Connector 6">
            <a:extLst>
              <a:ext uri="{FF2B5EF4-FFF2-40B4-BE49-F238E27FC236}">
                <a16:creationId xmlns:a16="http://schemas.microsoft.com/office/drawing/2014/main" id="{3F900B32-CEA3-49A1-B7DE-7077E7CDCC1A}"/>
              </a:ext>
            </a:extLst>
          </p:cNvPr>
          <p:cNvCxnSpPr/>
          <p:nvPr/>
        </p:nvCxnSpPr>
        <p:spPr>
          <a:xfrm flipH="1" flipV="1">
            <a:off x="4743450" y="3282950"/>
            <a:ext cx="869950" cy="12098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55E8A256-D92A-4C7B-8EFD-8523E0C8D6A0}"/>
              </a:ext>
            </a:extLst>
          </p:cNvPr>
          <p:cNvSpPr txBox="1"/>
          <p:nvPr/>
        </p:nvSpPr>
        <p:spPr>
          <a:xfrm>
            <a:off x="5714999" y="4406900"/>
            <a:ext cx="2866589" cy="369332"/>
          </a:xfrm>
          <a:prstGeom prst="rect">
            <a:avLst/>
          </a:prstGeom>
          <a:noFill/>
        </p:spPr>
        <p:txBody>
          <a:bodyPr wrap="square" rtlCol="0">
            <a:spAutoFit/>
          </a:bodyPr>
          <a:lstStyle/>
          <a:p>
            <a:r>
              <a:rPr lang="en-AU" dirty="0"/>
              <a:t>This is where unit testing is</a:t>
            </a:r>
          </a:p>
        </p:txBody>
      </p:sp>
    </p:spTree>
    <p:extLst>
      <p:ext uri="{BB962C8B-B14F-4D97-AF65-F5344CB8AC3E}">
        <p14:creationId xmlns:p14="http://schemas.microsoft.com/office/powerpoint/2010/main" val="27578230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6"/>
          </p:nvPr>
        </p:nvSpPr>
        <p:spPr>
          <a:xfrm>
            <a:off x="477838" y="1097237"/>
            <a:ext cx="8103751" cy="381544"/>
          </a:xfrm>
        </p:spPr>
        <p:txBody>
          <a:bodyPr/>
          <a:lstStyle/>
          <a:p>
            <a:r>
              <a:rPr lang="en-US" sz="2800" cap="none" dirty="0"/>
              <a:t>Types of unit tests you can do</a:t>
            </a:r>
          </a:p>
        </p:txBody>
      </p:sp>
      <p:sp>
        <p:nvSpPr>
          <p:cNvPr id="7" name="Text Placeholder 6"/>
          <p:cNvSpPr>
            <a:spLocks noGrp="1"/>
          </p:cNvSpPr>
          <p:nvPr>
            <p:ph type="body" sz="quarter" idx="14"/>
          </p:nvPr>
        </p:nvSpPr>
        <p:spPr/>
        <p:txBody>
          <a:bodyPr/>
          <a:lstStyle/>
          <a:p>
            <a:r>
              <a:rPr lang="en-US" dirty="0"/>
              <a:t>11055 </a:t>
            </a:r>
            <a:r>
              <a:rPr lang="en-US" dirty="0" err="1"/>
              <a:t>PfD</a:t>
            </a:r>
            <a:endParaRPr lang="en-US" dirty="0"/>
          </a:p>
        </p:txBody>
      </p:sp>
      <p:sp>
        <p:nvSpPr>
          <p:cNvPr id="8" name="Text Placeholder 7"/>
          <p:cNvSpPr>
            <a:spLocks noGrp="1"/>
          </p:cNvSpPr>
          <p:nvPr>
            <p:ph type="body" sz="quarter" idx="15"/>
          </p:nvPr>
        </p:nvSpPr>
        <p:spPr/>
        <p:txBody>
          <a:bodyPr/>
          <a:lstStyle/>
          <a:p>
            <a:r>
              <a:rPr lang="en-US" dirty="0"/>
              <a:t>16/9/19 – S2W7</a:t>
            </a:r>
          </a:p>
        </p:txBody>
      </p:sp>
      <p:sp>
        <p:nvSpPr>
          <p:cNvPr id="16" name="TextBox 15">
            <a:extLst>
              <a:ext uri="{FF2B5EF4-FFF2-40B4-BE49-F238E27FC236}">
                <a16:creationId xmlns:a16="http://schemas.microsoft.com/office/drawing/2014/main" id="{DFC2ECDB-E9F4-4CCD-86A1-6DDAE304F61C}"/>
              </a:ext>
            </a:extLst>
          </p:cNvPr>
          <p:cNvSpPr txBox="1"/>
          <p:nvPr/>
        </p:nvSpPr>
        <p:spPr>
          <a:xfrm>
            <a:off x="539750" y="1719343"/>
            <a:ext cx="5226050" cy="2031325"/>
          </a:xfrm>
          <a:prstGeom prst="rect">
            <a:avLst/>
          </a:prstGeom>
          <a:noFill/>
        </p:spPr>
        <p:txBody>
          <a:bodyPr wrap="square" rtlCol="0">
            <a:spAutoFit/>
          </a:bodyPr>
          <a:lstStyle/>
          <a:p>
            <a:pPr marL="285750" indent="-285750">
              <a:buFont typeface="Arial" panose="020B0604020202020204" pitchFamily="34" charset="0"/>
              <a:buChar char="•"/>
            </a:pPr>
            <a:r>
              <a:rPr lang="en-AU" dirty="0"/>
              <a:t>Data type testing</a:t>
            </a:r>
          </a:p>
          <a:p>
            <a:pPr marL="285750" indent="-285750">
              <a:buFont typeface="Arial" panose="020B0604020202020204" pitchFamily="34" charset="0"/>
              <a:buChar char="•"/>
            </a:pPr>
            <a:endParaRPr lang="en-AU" dirty="0"/>
          </a:p>
          <a:p>
            <a:pPr marL="285750" indent="-285750">
              <a:buFont typeface="Arial" panose="020B0604020202020204" pitchFamily="34" charset="0"/>
              <a:buChar char="•"/>
            </a:pPr>
            <a:r>
              <a:rPr lang="en-AU" dirty="0"/>
              <a:t>Boundary Testing</a:t>
            </a:r>
          </a:p>
          <a:p>
            <a:pPr marL="285750" indent="-285750">
              <a:buFont typeface="Arial" panose="020B0604020202020204" pitchFamily="34" charset="0"/>
              <a:buChar char="•"/>
            </a:pPr>
            <a:endParaRPr lang="en-AU" dirty="0"/>
          </a:p>
          <a:p>
            <a:pPr marL="285750" indent="-285750">
              <a:buFont typeface="Arial" panose="020B0604020202020204" pitchFamily="34" charset="0"/>
              <a:buChar char="•"/>
            </a:pPr>
            <a:r>
              <a:rPr lang="en-AU" dirty="0"/>
              <a:t>Code Coverage</a:t>
            </a:r>
          </a:p>
          <a:p>
            <a:endParaRPr lang="en-AU" dirty="0"/>
          </a:p>
          <a:p>
            <a:endParaRPr lang="en-AU" b="1" dirty="0"/>
          </a:p>
        </p:txBody>
      </p:sp>
    </p:spTree>
    <p:extLst>
      <p:ext uri="{BB962C8B-B14F-4D97-AF65-F5344CB8AC3E}">
        <p14:creationId xmlns:p14="http://schemas.microsoft.com/office/powerpoint/2010/main" val="27854488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6"/>
          </p:nvPr>
        </p:nvSpPr>
        <p:spPr>
          <a:xfrm>
            <a:off x="477838" y="1097237"/>
            <a:ext cx="8103751" cy="381544"/>
          </a:xfrm>
        </p:spPr>
        <p:txBody>
          <a:bodyPr/>
          <a:lstStyle/>
          <a:p>
            <a:r>
              <a:rPr lang="en-US" sz="2800" cap="none" dirty="0"/>
              <a:t>A function to test</a:t>
            </a:r>
          </a:p>
        </p:txBody>
      </p:sp>
      <p:sp>
        <p:nvSpPr>
          <p:cNvPr id="7" name="Text Placeholder 6"/>
          <p:cNvSpPr>
            <a:spLocks noGrp="1"/>
          </p:cNvSpPr>
          <p:nvPr>
            <p:ph type="body" sz="quarter" idx="14"/>
          </p:nvPr>
        </p:nvSpPr>
        <p:spPr/>
        <p:txBody>
          <a:bodyPr/>
          <a:lstStyle/>
          <a:p>
            <a:r>
              <a:rPr lang="en-US" dirty="0"/>
              <a:t>11055 </a:t>
            </a:r>
            <a:r>
              <a:rPr lang="en-US" dirty="0" err="1"/>
              <a:t>PfD</a:t>
            </a:r>
            <a:endParaRPr lang="en-US" dirty="0"/>
          </a:p>
        </p:txBody>
      </p:sp>
      <p:sp>
        <p:nvSpPr>
          <p:cNvPr id="8" name="Text Placeholder 7"/>
          <p:cNvSpPr>
            <a:spLocks noGrp="1"/>
          </p:cNvSpPr>
          <p:nvPr>
            <p:ph type="body" sz="quarter" idx="15"/>
          </p:nvPr>
        </p:nvSpPr>
        <p:spPr/>
        <p:txBody>
          <a:bodyPr/>
          <a:lstStyle/>
          <a:p>
            <a:r>
              <a:rPr lang="en-US" dirty="0"/>
              <a:t>16/9/19 – S2W7</a:t>
            </a:r>
          </a:p>
        </p:txBody>
      </p:sp>
      <p:sp>
        <p:nvSpPr>
          <p:cNvPr id="16" name="TextBox 15">
            <a:extLst>
              <a:ext uri="{FF2B5EF4-FFF2-40B4-BE49-F238E27FC236}">
                <a16:creationId xmlns:a16="http://schemas.microsoft.com/office/drawing/2014/main" id="{DFC2ECDB-E9F4-4CCD-86A1-6DDAE304F61C}"/>
              </a:ext>
            </a:extLst>
          </p:cNvPr>
          <p:cNvSpPr txBox="1"/>
          <p:nvPr/>
        </p:nvSpPr>
        <p:spPr>
          <a:xfrm>
            <a:off x="1362511" y="1807766"/>
            <a:ext cx="5226050" cy="2585323"/>
          </a:xfrm>
          <a:prstGeom prst="rect">
            <a:avLst/>
          </a:prstGeom>
          <a:noFill/>
        </p:spPr>
        <p:txBody>
          <a:bodyPr wrap="square" rtlCol="0">
            <a:spAutoFit/>
          </a:bodyPr>
          <a:lstStyle/>
          <a:p>
            <a:r>
              <a:rPr lang="en-AU" dirty="0"/>
              <a:t>function </a:t>
            </a:r>
            <a:r>
              <a:rPr lang="en-AU" dirty="0" err="1"/>
              <a:t>mytestable</a:t>
            </a:r>
            <a:r>
              <a:rPr lang="en-AU" dirty="0"/>
              <a:t> (word, </a:t>
            </a:r>
            <a:r>
              <a:rPr lang="en-AU" dirty="0" err="1"/>
              <a:t>numA</a:t>
            </a:r>
            <a:r>
              <a:rPr lang="en-AU" dirty="0"/>
              <a:t>, </a:t>
            </a:r>
            <a:r>
              <a:rPr lang="en-AU" dirty="0" err="1"/>
              <a:t>numB</a:t>
            </a:r>
            <a:r>
              <a:rPr lang="en-AU" dirty="0"/>
              <a:t>) {</a:t>
            </a:r>
          </a:p>
          <a:p>
            <a:r>
              <a:rPr lang="en-AU" dirty="0"/>
              <a:t>	var product = </a:t>
            </a:r>
            <a:r>
              <a:rPr lang="en-AU" dirty="0" err="1"/>
              <a:t>numA</a:t>
            </a:r>
            <a:r>
              <a:rPr lang="en-AU" dirty="0"/>
              <a:t> / </a:t>
            </a:r>
            <a:r>
              <a:rPr lang="en-AU" dirty="0" err="1"/>
              <a:t>numB</a:t>
            </a:r>
            <a:r>
              <a:rPr lang="en-AU" dirty="0"/>
              <a:t>;</a:t>
            </a:r>
          </a:p>
          <a:p>
            <a:r>
              <a:rPr lang="en-AU" dirty="0"/>
              <a:t>	if (</a:t>
            </a:r>
            <a:r>
              <a:rPr lang="en-AU" dirty="0" err="1"/>
              <a:t>word.length</a:t>
            </a:r>
            <a:r>
              <a:rPr lang="en-AU" dirty="0"/>
              <a:t> &lt; 74) {</a:t>
            </a:r>
          </a:p>
          <a:p>
            <a:r>
              <a:rPr lang="en-AU" dirty="0"/>
              <a:t>		return product + “ is the “ + word;</a:t>
            </a:r>
          </a:p>
          <a:p>
            <a:r>
              <a:rPr lang="en-AU" dirty="0"/>
              <a:t>	} else {</a:t>
            </a:r>
          </a:p>
          <a:p>
            <a:r>
              <a:rPr lang="en-AU" dirty="0"/>
              <a:t>		return “that’s a long word”;</a:t>
            </a:r>
          </a:p>
          <a:p>
            <a:r>
              <a:rPr lang="en-AU" dirty="0"/>
              <a:t>	}</a:t>
            </a:r>
          </a:p>
          <a:p>
            <a:r>
              <a:rPr lang="en-AU" dirty="0"/>
              <a:t>	product++;</a:t>
            </a:r>
          </a:p>
          <a:p>
            <a:r>
              <a:rPr lang="en-AU" dirty="0"/>
              <a:t>}</a:t>
            </a:r>
          </a:p>
        </p:txBody>
      </p:sp>
    </p:spTree>
    <p:extLst>
      <p:ext uri="{BB962C8B-B14F-4D97-AF65-F5344CB8AC3E}">
        <p14:creationId xmlns:p14="http://schemas.microsoft.com/office/powerpoint/2010/main" val="34953568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6"/>
          </p:nvPr>
        </p:nvSpPr>
        <p:spPr>
          <a:xfrm>
            <a:off x="477838" y="1097237"/>
            <a:ext cx="8103751" cy="381544"/>
          </a:xfrm>
        </p:spPr>
        <p:txBody>
          <a:bodyPr/>
          <a:lstStyle/>
          <a:p>
            <a:r>
              <a:rPr lang="en-US" sz="2800" cap="none" dirty="0"/>
              <a:t>Data Type Testing</a:t>
            </a:r>
          </a:p>
        </p:txBody>
      </p:sp>
      <p:sp>
        <p:nvSpPr>
          <p:cNvPr id="7" name="Text Placeholder 6"/>
          <p:cNvSpPr>
            <a:spLocks noGrp="1"/>
          </p:cNvSpPr>
          <p:nvPr>
            <p:ph type="body" sz="quarter" idx="14"/>
          </p:nvPr>
        </p:nvSpPr>
        <p:spPr/>
        <p:txBody>
          <a:bodyPr/>
          <a:lstStyle/>
          <a:p>
            <a:r>
              <a:rPr lang="en-US" dirty="0"/>
              <a:t>11055 </a:t>
            </a:r>
            <a:r>
              <a:rPr lang="en-US" dirty="0" err="1"/>
              <a:t>PfD</a:t>
            </a:r>
            <a:endParaRPr lang="en-US" dirty="0"/>
          </a:p>
        </p:txBody>
      </p:sp>
      <p:sp>
        <p:nvSpPr>
          <p:cNvPr id="8" name="Text Placeholder 7"/>
          <p:cNvSpPr>
            <a:spLocks noGrp="1"/>
          </p:cNvSpPr>
          <p:nvPr>
            <p:ph type="body" sz="quarter" idx="15"/>
          </p:nvPr>
        </p:nvSpPr>
        <p:spPr/>
        <p:txBody>
          <a:bodyPr/>
          <a:lstStyle/>
          <a:p>
            <a:r>
              <a:rPr lang="en-US" dirty="0"/>
              <a:t>16/9/19 – S2W7</a:t>
            </a:r>
          </a:p>
        </p:txBody>
      </p:sp>
      <p:sp>
        <p:nvSpPr>
          <p:cNvPr id="11" name="Text Placeholder 2">
            <a:extLst>
              <a:ext uri="{FF2B5EF4-FFF2-40B4-BE49-F238E27FC236}">
                <a16:creationId xmlns:a16="http://schemas.microsoft.com/office/drawing/2014/main" id="{AB7DDBC7-E36A-413E-8305-0C675F56C75B}"/>
              </a:ext>
            </a:extLst>
          </p:cNvPr>
          <p:cNvSpPr txBox="1">
            <a:spLocks/>
          </p:cNvSpPr>
          <p:nvPr/>
        </p:nvSpPr>
        <p:spPr>
          <a:xfrm>
            <a:off x="468502" y="1675824"/>
            <a:ext cx="8103751" cy="821298"/>
          </a:xfrm>
          <a:prstGeom prst="rect">
            <a:avLst/>
          </a:prstGeom>
        </p:spPr>
        <p:txBody>
          <a:bodyPr vert="horz" lIns="91440" tIns="45720" rIns="91440" bIns="45720" numCol="1" rtlCol="0">
            <a:normAutofit/>
          </a:bodyPr>
          <a:lstStyle>
            <a:lvl1pPr marL="171450" marR="0" indent="-17145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tab pos="180000" algn="l"/>
                <a:tab pos="360000" algn="l"/>
                <a:tab pos="540000" algn="l"/>
                <a:tab pos="720000" algn="l"/>
              </a:tabLst>
              <a:defRPr sz="1800" kern="1200" baseline="0">
                <a:solidFill>
                  <a:schemeClr val="accent2"/>
                </a:solidFill>
                <a:latin typeface="+mn-lt"/>
                <a:ea typeface="+mn-ea"/>
                <a:cs typeface="+mn-cs"/>
              </a:defRPr>
            </a:lvl1pPr>
            <a:lvl2pPr marL="447675" indent="-180975" algn="l" defTabSz="914400" rtl="0" eaLnBrk="1" latinLnBrk="0" hangingPunct="1">
              <a:spcBef>
                <a:spcPct val="20000"/>
              </a:spcBef>
              <a:buFont typeface="Calibri" panose="020F0502020204030204" pitchFamily="34" charset="0"/>
              <a:buChar char="­"/>
              <a:tabLst>
                <a:tab pos="180000" algn="l"/>
                <a:tab pos="360000" algn="l"/>
                <a:tab pos="540000" algn="l"/>
                <a:tab pos="720000" algn="l"/>
              </a:tabLst>
              <a:defRPr sz="1800" kern="1200">
                <a:solidFill>
                  <a:schemeClr val="accent2"/>
                </a:solidFill>
                <a:latin typeface="+mn-lt"/>
                <a:ea typeface="+mn-ea"/>
                <a:cs typeface="+mn-cs"/>
              </a:defRPr>
            </a:lvl2pPr>
            <a:lvl3pPr marL="809625" indent="-180975" algn="l" defTabSz="914400" rtl="0" eaLnBrk="1" latinLnBrk="0" hangingPunct="1">
              <a:spcBef>
                <a:spcPct val="20000"/>
              </a:spcBef>
              <a:buFont typeface="Wingdings" panose="05000000000000000000" pitchFamily="2" charset="2"/>
              <a:buChar char="§"/>
              <a:tabLst>
                <a:tab pos="180000" algn="l"/>
                <a:tab pos="360000" algn="l"/>
                <a:tab pos="540000" algn="l"/>
                <a:tab pos="720000" algn="l"/>
              </a:tabLst>
              <a:defRPr sz="1800" kern="1200">
                <a:solidFill>
                  <a:schemeClr val="accent2"/>
                </a:solidFill>
                <a:latin typeface="+mn-lt"/>
                <a:ea typeface="+mn-ea"/>
                <a:cs typeface="+mn-cs"/>
              </a:defRPr>
            </a:lvl3pPr>
            <a:lvl4pPr marL="1162050" indent="-171450" algn="l" defTabSz="914400" rtl="0" eaLnBrk="1" latinLnBrk="0" hangingPunct="1">
              <a:spcBef>
                <a:spcPct val="20000"/>
              </a:spcBef>
              <a:buFont typeface="Calibri" panose="020F0502020204030204" pitchFamily="34" charset="0"/>
              <a:buChar char="◦"/>
              <a:tabLst>
                <a:tab pos="180000" algn="l"/>
                <a:tab pos="360000" algn="l"/>
                <a:tab pos="540000" algn="l"/>
                <a:tab pos="720000" algn="l"/>
              </a:tabLst>
              <a:defRPr sz="1800" kern="1200">
                <a:solidFill>
                  <a:schemeClr val="accent2"/>
                </a:solidFill>
                <a:latin typeface="+mn-lt"/>
                <a:ea typeface="+mn-ea"/>
                <a:cs typeface="+mn-cs"/>
              </a:defRPr>
            </a:lvl4pPr>
            <a:lvl5pPr marL="1524000" indent="-180975" algn="l" defTabSz="914400" rtl="0" eaLnBrk="1" latinLnBrk="0" hangingPunct="1">
              <a:spcBef>
                <a:spcPct val="20000"/>
              </a:spcBef>
              <a:buFont typeface="Arial" panose="020B0604020202020204" pitchFamily="34" charset="0"/>
              <a:buChar char="•"/>
              <a:defRPr sz="1300" kern="1200">
                <a:solidFill>
                  <a:schemeClr val="accent2"/>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dirty="0"/>
              <a:t>The first thing we can check is what happens if we don’t pass the correct data typed variables to our function, does it error? Or worse does it return odd results?</a:t>
            </a:r>
          </a:p>
        </p:txBody>
      </p:sp>
      <p:pic>
        <p:nvPicPr>
          <p:cNvPr id="6146" name="Picture 2" descr="Image result for passing wrong data types">
            <a:extLst>
              <a:ext uri="{FF2B5EF4-FFF2-40B4-BE49-F238E27FC236}">
                <a16:creationId xmlns:a16="http://schemas.microsoft.com/office/drawing/2014/main" id="{8EE061FC-E5C7-4195-894F-EDB5A8DA4B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03525" y="2902118"/>
            <a:ext cx="2876550" cy="1590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04072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8"/>
          </p:nvPr>
        </p:nvSpPr>
        <p:spPr>
          <a:xfrm>
            <a:off x="477838" y="1719343"/>
            <a:ext cx="8355012" cy="1995407"/>
          </a:xfrm>
        </p:spPr>
        <p:txBody>
          <a:bodyPr>
            <a:normAutofit/>
          </a:bodyPr>
          <a:lstStyle/>
          <a:p>
            <a:pPr marL="0" indent="0">
              <a:buNone/>
            </a:pPr>
            <a:r>
              <a:rPr lang="en-US" dirty="0"/>
              <a:t>We can then test boundaries of the variables we are passing to the function.</a:t>
            </a:r>
          </a:p>
          <a:p>
            <a:pPr marL="0" indent="0">
              <a:buNone/>
            </a:pPr>
            <a:endParaRPr lang="en-US" dirty="0"/>
          </a:p>
          <a:p>
            <a:pPr marL="0" indent="0">
              <a:buNone/>
            </a:pPr>
            <a:r>
              <a:rPr lang="en-US" dirty="0"/>
              <a:t>What might happen if we pass a 852722129082389850930320298 to our number?</a:t>
            </a:r>
          </a:p>
          <a:p>
            <a:pPr marL="0" indent="0">
              <a:buNone/>
            </a:pPr>
            <a:r>
              <a:rPr lang="en-US" dirty="0"/>
              <a:t>What about a 0?</a:t>
            </a:r>
          </a:p>
          <a:p>
            <a:pPr marL="0" indent="0">
              <a:buNone/>
            </a:pPr>
            <a:r>
              <a:rPr lang="en-US" dirty="0"/>
              <a:t>Or a -0.067844?</a:t>
            </a:r>
          </a:p>
        </p:txBody>
      </p:sp>
      <p:sp>
        <p:nvSpPr>
          <p:cNvPr id="4" name="Text Placeholder 3"/>
          <p:cNvSpPr>
            <a:spLocks noGrp="1"/>
          </p:cNvSpPr>
          <p:nvPr>
            <p:ph type="body" sz="quarter" idx="16"/>
          </p:nvPr>
        </p:nvSpPr>
        <p:spPr>
          <a:xfrm>
            <a:off x="477838" y="1097237"/>
            <a:ext cx="8103751" cy="381544"/>
          </a:xfrm>
        </p:spPr>
        <p:txBody>
          <a:bodyPr/>
          <a:lstStyle/>
          <a:p>
            <a:r>
              <a:rPr lang="en-US" sz="2800" cap="none" dirty="0"/>
              <a:t>Boundary Testing</a:t>
            </a:r>
          </a:p>
        </p:txBody>
      </p:sp>
      <p:sp>
        <p:nvSpPr>
          <p:cNvPr id="7" name="Text Placeholder 6"/>
          <p:cNvSpPr>
            <a:spLocks noGrp="1"/>
          </p:cNvSpPr>
          <p:nvPr>
            <p:ph type="body" sz="quarter" idx="14"/>
          </p:nvPr>
        </p:nvSpPr>
        <p:spPr/>
        <p:txBody>
          <a:bodyPr/>
          <a:lstStyle/>
          <a:p>
            <a:r>
              <a:rPr lang="en-US" dirty="0"/>
              <a:t>11055 </a:t>
            </a:r>
            <a:r>
              <a:rPr lang="en-US" dirty="0" err="1"/>
              <a:t>PfD</a:t>
            </a:r>
            <a:endParaRPr lang="en-US" dirty="0"/>
          </a:p>
        </p:txBody>
      </p:sp>
      <p:sp>
        <p:nvSpPr>
          <p:cNvPr id="8" name="Text Placeholder 7"/>
          <p:cNvSpPr>
            <a:spLocks noGrp="1"/>
          </p:cNvSpPr>
          <p:nvPr>
            <p:ph type="body" sz="quarter" idx="15"/>
          </p:nvPr>
        </p:nvSpPr>
        <p:spPr/>
        <p:txBody>
          <a:bodyPr/>
          <a:lstStyle/>
          <a:p>
            <a:r>
              <a:rPr lang="en-US" dirty="0"/>
              <a:t>16/9/19 – S2W7</a:t>
            </a:r>
          </a:p>
        </p:txBody>
      </p:sp>
      <p:pic>
        <p:nvPicPr>
          <p:cNvPr id="10" name="Picture 2" descr="Image result for boundary testing">
            <a:extLst>
              <a:ext uri="{FF2B5EF4-FFF2-40B4-BE49-F238E27FC236}">
                <a16:creationId xmlns:a16="http://schemas.microsoft.com/office/drawing/2014/main" id="{E39DDAAD-54CA-40A8-A103-97F713C464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92139" y="3259987"/>
            <a:ext cx="3295650" cy="1390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42120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lstStyle/>
          <a:p>
            <a:r>
              <a:rPr lang="en-US" dirty="0"/>
              <a:t>11055 </a:t>
            </a:r>
            <a:r>
              <a:rPr lang="en-US" dirty="0" err="1"/>
              <a:t>PfD</a:t>
            </a:r>
            <a:endParaRPr lang="en-US" dirty="0"/>
          </a:p>
        </p:txBody>
      </p:sp>
      <p:sp>
        <p:nvSpPr>
          <p:cNvPr id="3" name="Text Placeholder 2"/>
          <p:cNvSpPr>
            <a:spLocks noGrp="1"/>
          </p:cNvSpPr>
          <p:nvPr>
            <p:ph type="body" sz="quarter" idx="15"/>
          </p:nvPr>
        </p:nvSpPr>
        <p:spPr/>
        <p:txBody>
          <a:bodyPr/>
          <a:lstStyle/>
          <a:p>
            <a:r>
              <a:rPr lang="en-US" dirty="0"/>
              <a:t>16/9/19 – S2W7</a:t>
            </a:r>
          </a:p>
        </p:txBody>
      </p:sp>
      <p:sp>
        <p:nvSpPr>
          <p:cNvPr id="4" name="Text Placeholder 3"/>
          <p:cNvSpPr>
            <a:spLocks noGrp="1"/>
          </p:cNvSpPr>
          <p:nvPr>
            <p:ph type="body" sz="quarter" idx="18"/>
          </p:nvPr>
        </p:nvSpPr>
        <p:spPr>
          <a:xfrm>
            <a:off x="520125" y="1990891"/>
            <a:ext cx="8103750" cy="2414354"/>
          </a:xfrm>
        </p:spPr>
        <p:txBody>
          <a:bodyPr>
            <a:normAutofit/>
          </a:bodyPr>
          <a:lstStyle/>
          <a:p>
            <a:r>
              <a:rPr lang="en-AU" dirty="0"/>
              <a:t>We looked at Programming Paradigms</a:t>
            </a:r>
          </a:p>
          <a:p>
            <a:endParaRPr lang="en-AU" dirty="0"/>
          </a:p>
          <a:p>
            <a:r>
              <a:rPr lang="en-AU" dirty="0"/>
              <a:t>We looked at Object Orientation</a:t>
            </a:r>
          </a:p>
          <a:p>
            <a:endParaRPr lang="en-AU" dirty="0"/>
          </a:p>
          <a:p>
            <a:r>
              <a:rPr lang="en-AU" dirty="0"/>
              <a:t>We did more on our project</a:t>
            </a:r>
          </a:p>
          <a:p>
            <a:pPr marL="0" indent="0">
              <a:buNone/>
            </a:pPr>
            <a:endParaRPr lang="en-AU" dirty="0"/>
          </a:p>
        </p:txBody>
      </p:sp>
      <p:sp>
        <p:nvSpPr>
          <p:cNvPr id="6" name="Text Placeholder 5"/>
          <p:cNvSpPr>
            <a:spLocks noGrp="1"/>
          </p:cNvSpPr>
          <p:nvPr>
            <p:ph type="body" sz="quarter" idx="16"/>
          </p:nvPr>
        </p:nvSpPr>
        <p:spPr/>
        <p:txBody>
          <a:bodyPr/>
          <a:lstStyle/>
          <a:p>
            <a:r>
              <a:rPr lang="en-US" cap="none" dirty="0"/>
              <a:t>Week 6</a:t>
            </a:r>
          </a:p>
        </p:txBody>
      </p:sp>
    </p:spTree>
    <p:extLst>
      <p:ext uri="{BB962C8B-B14F-4D97-AF65-F5344CB8AC3E}">
        <p14:creationId xmlns:p14="http://schemas.microsoft.com/office/powerpoint/2010/main" val="21265286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8"/>
          </p:nvPr>
        </p:nvSpPr>
        <p:spPr>
          <a:xfrm>
            <a:off x="477838" y="1719343"/>
            <a:ext cx="8355012" cy="1995407"/>
          </a:xfrm>
        </p:spPr>
        <p:txBody>
          <a:bodyPr>
            <a:normAutofit/>
          </a:bodyPr>
          <a:lstStyle/>
          <a:p>
            <a:pPr marL="0" indent="0">
              <a:buNone/>
            </a:pPr>
            <a:r>
              <a:rPr lang="en-US" dirty="0"/>
              <a:t>We should also test that all parts of the function can be reached.</a:t>
            </a:r>
          </a:p>
          <a:p>
            <a:pPr marL="0" indent="0">
              <a:buNone/>
            </a:pPr>
            <a:endParaRPr lang="en-US" dirty="0"/>
          </a:p>
          <a:p>
            <a:pPr marL="0" indent="0">
              <a:buNone/>
            </a:pPr>
            <a:r>
              <a:rPr lang="en-US" dirty="0"/>
              <a:t>Are there decisions that lead to branches that might not be called?</a:t>
            </a:r>
          </a:p>
          <a:p>
            <a:pPr marL="0" indent="0">
              <a:buNone/>
            </a:pPr>
            <a:r>
              <a:rPr lang="en-US" dirty="0"/>
              <a:t>Is there code after break points that will never be reached?</a:t>
            </a:r>
          </a:p>
        </p:txBody>
      </p:sp>
      <p:sp>
        <p:nvSpPr>
          <p:cNvPr id="4" name="Text Placeholder 3"/>
          <p:cNvSpPr>
            <a:spLocks noGrp="1"/>
          </p:cNvSpPr>
          <p:nvPr>
            <p:ph type="body" sz="quarter" idx="16"/>
          </p:nvPr>
        </p:nvSpPr>
        <p:spPr>
          <a:xfrm>
            <a:off x="477838" y="1097237"/>
            <a:ext cx="8103751" cy="381544"/>
          </a:xfrm>
        </p:spPr>
        <p:txBody>
          <a:bodyPr/>
          <a:lstStyle/>
          <a:p>
            <a:r>
              <a:rPr lang="en-US" sz="2800" cap="none" dirty="0"/>
              <a:t>Coverage Testing</a:t>
            </a:r>
          </a:p>
        </p:txBody>
      </p:sp>
      <p:sp>
        <p:nvSpPr>
          <p:cNvPr id="7" name="Text Placeholder 6"/>
          <p:cNvSpPr>
            <a:spLocks noGrp="1"/>
          </p:cNvSpPr>
          <p:nvPr>
            <p:ph type="body" sz="quarter" idx="14"/>
          </p:nvPr>
        </p:nvSpPr>
        <p:spPr/>
        <p:txBody>
          <a:bodyPr/>
          <a:lstStyle/>
          <a:p>
            <a:r>
              <a:rPr lang="en-US" dirty="0"/>
              <a:t>11055 </a:t>
            </a:r>
            <a:r>
              <a:rPr lang="en-US" dirty="0" err="1"/>
              <a:t>PfD</a:t>
            </a:r>
            <a:endParaRPr lang="en-US" dirty="0"/>
          </a:p>
        </p:txBody>
      </p:sp>
      <p:sp>
        <p:nvSpPr>
          <p:cNvPr id="8" name="Text Placeholder 7"/>
          <p:cNvSpPr>
            <a:spLocks noGrp="1"/>
          </p:cNvSpPr>
          <p:nvPr>
            <p:ph type="body" sz="quarter" idx="15"/>
          </p:nvPr>
        </p:nvSpPr>
        <p:spPr/>
        <p:txBody>
          <a:bodyPr/>
          <a:lstStyle/>
          <a:p>
            <a:r>
              <a:rPr lang="en-US" dirty="0"/>
              <a:t>16/9/19 – S2W7</a:t>
            </a:r>
          </a:p>
        </p:txBody>
      </p:sp>
      <p:pic>
        <p:nvPicPr>
          <p:cNvPr id="9218" name="Picture 2" descr="Image result for coverage testing">
            <a:extLst>
              <a:ext uri="{FF2B5EF4-FFF2-40B4-BE49-F238E27FC236}">
                <a16:creationId xmlns:a16="http://schemas.microsoft.com/office/drawing/2014/main" id="{47390D46-FEA3-4876-B6CD-5D9AD61B0D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67350" y="3321050"/>
            <a:ext cx="2857500" cy="160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74856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6"/>
          </p:nvPr>
        </p:nvSpPr>
        <p:spPr>
          <a:xfrm>
            <a:off x="477838" y="1097237"/>
            <a:ext cx="8103751" cy="381544"/>
          </a:xfrm>
        </p:spPr>
        <p:txBody>
          <a:bodyPr/>
          <a:lstStyle/>
          <a:p>
            <a:r>
              <a:rPr lang="en-US" sz="2800" cap="none" dirty="0"/>
              <a:t>A function to test</a:t>
            </a:r>
          </a:p>
        </p:txBody>
      </p:sp>
      <p:sp>
        <p:nvSpPr>
          <p:cNvPr id="7" name="Text Placeholder 6"/>
          <p:cNvSpPr>
            <a:spLocks noGrp="1"/>
          </p:cNvSpPr>
          <p:nvPr>
            <p:ph type="body" sz="quarter" idx="14"/>
          </p:nvPr>
        </p:nvSpPr>
        <p:spPr/>
        <p:txBody>
          <a:bodyPr/>
          <a:lstStyle/>
          <a:p>
            <a:r>
              <a:rPr lang="en-US" dirty="0"/>
              <a:t>11055 </a:t>
            </a:r>
            <a:r>
              <a:rPr lang="en-US" dirty="0" err="1"/>
              <a:t>PfD</a:t>
            </a:r>
            <a:endParaRPr lang="en-US" dirty="0"/>
          </a:p>
        </p:txBody>
      </p:sp>
      <p:sp>
        <p:nvSpPr>
          <p:cNvPr id="8" name="Text Placeholder 7"/>
          <p:cNvSpPr>
            <a:spLocks noGrp="1"/>
          </p:cNvSpPr>
          <p:nvPr>
            <p:ph type="body" sz="quarter" idx="15"/>
          </p:nvPr>
        </p:nvSpPr>
        <p:spPr/>
        <p:txBody>
          <a:bodyPr/>
          <a:lstStyle/>
          <a:p>
            <a:r>
              <a:rPr lang="en-US" dirty="0"/>
              <a:t>16/9/19 – S2W7</a:t>
            </a:r>
          </a:p>
        </p:txBody>
      </p:sp>
      <p:sp>
        <p:nvSpPr>
          <p:cNvPr id="16" name="TextBox 15">
            <a:extLst>
              <a:ext uri="{FF2B5EF4-FFF2-40B4-BE49-F238E27FC236}">
                <a16:creationId xmlns:a16="http://schemas.microsoft.com/office/drawing/2014/main" id="{DFC2ECDB-E9F4-4CCD-86A1-6DDAE304F61C}"/>
              </a:ext>
            </a:extLst>
          </p:cNvPr>
          <p:cNvSpPr txBox="1"/>
          <p:nvPr/>
        </p:nvSpPr>
        <p:spPr>
          <a:xfrm>
            <a:off x="562411" y="1907470"/>
            <a:ext cx="5226050" cy="2585323"/>
          </a:xfrm>
          <a:prstGeom prst="rect">
            <a:avLst/>
          </a:prstGeom>
          <a:noFill/>
        </p:spPr>
        <p:txBody>
          <a:bodyPr wrap="square" rtlCol="0">
            <a:spAutoFit/>
          </a:bodyPr>
          <a:lstStyle/>
          <a:p>
            <a:r>
              <a:rPr lang="en-AU" dirty="0"/>
              <a:t>function </a:t>
            </a:r>
            <a:r>
              <a:rPr lang="en-AU" dirty="0" err="1"/>
              <a:t>mytestable</a:t>
            </a:r>
            <a:r>
              <a:rPr lang="en-AU" dirty="0"/>
              <a:t> (word, </a:t>
            </a:r>
            <a:r>
              <a:rPr lang="en-AU" dirty="0" err="1"/>
              <a:t>numA</a:t>
            </a:r>
            <a:r>
              <a:rPr lang="en-AU" dirty="0"/>
              <a:t>, </a:t>
            </a:r>
            <a:r>
              <a:rPr lang="en-AU" dirty="0" err="1"/>
              <a:t>numB</a:t>
            </a:r>
            <a:r>
              <a:rPr lang="en-AU" dirty="0"/>
              <a:t>) {</a:t>
            </a:r>
          </a:p>
          <a:p>
            <a:r>
              <a:rPr lang="en-AU" dirty="0"/>
              <a:t>	var product = </a:t>
            </a:r>
            <a:r>
              <a:rPr lang="en-AU" dirty="0" err="1"/>
              <a:t>numA</a:t>
            </a:r>
            <a:r>
              <a:rPr lang="en-AU" dirty="0"/>
              <a:t> / </a:t>
            </a:r>
            <a:r>
              <a:rPr lang="en-AU" dirty="0" err="1"/>
              <a:t>numB</a:t>
            </a:r>
            <a:r>
              <a:rPr lang="en-AU" dirty="0"/>
              <a:t>;</a:t>
            </a:r>
          </a:p>
          <a:p>
            <a:r>
              <a:rPr lang="en-AU" dirty="0"/>
              <a:t>	if (</a:t>
            </a:r>
            <a:r>
              <a:rPr lang="en-AU" dirty="0" err="1"/>
              <a:t>word.length</a:t>
            </a:r>
            <a:r>
              <a:rPr lang="en-AU" dirty="0"/>
              <a:t> &lt; 74) {</a:t>
            </a:r>
          </a:p>
          <a:p>
            <a:r>
              <a:rPr lang="en-AU" dirty="0"/>
              <a:t>		return product + “ is the “ + word;</a:t>
            </a:r>
          </a:p>
          <a:p>
            <a:r>
              <a:rPr lang="en-AU" dirty="0"/>
              <a:t>	} else {</a:t>
            </a:r>
          </a:p>
          <a:p>
            <a:r>
              <a:rPr lang="en-AU" dirty="0"/>
              <a:t>		return “that’s a long word”;</a:t>
            </a:r>
          </a:p>
          <a:p>
            <a:r>
              <a:rPr lang="en-AU" dirty="0"/>
              <a:t>	}</a:t>
            </a:r>
          </a:p>
          <a:p>
            <a:r>
              <a:rPr lang="en-AU" dirty="0"/>
              <a:t>	product++;</a:t>
            </a:r>
          </a:p>
          <a:p>
            <a:r>
              <a:rPr lang="en-AU" dirty="0"/>
              <a:t>}</a:t>
            </a:r>
          </a:p>
        </p:txBody>
      </p:sp>
      <p:sp>
        <p:nvSpPr>
          <p:cNvPr id="9" name="TextBox 8">
            <a:extLst>
              <a:ext uri="{FF2B5EF4-FFF2-40B4-BE49-F238E27FC236}">
                <a16:creationId xmlns:a16="http://schemas.microsoft.com/office/drawing/2014/main" id="{E8352509-ECD8-45ED-BFEA-7F072B76D583}"/>
              </a:ext>
            </a:extLst>
          </p:cNvPr>
          <p:cNvSpPr txBox="1"/>
          <p:nvPr/>
        </p:nvSpPr>
        <p:spPr>
          <a:xfrm>
            <a:off x="6235264" y="1638740"/>
            <a:ext cx="2346325" cy="2585323"/>
          </a:xfrm>
          <a:prstGeom prst="rect">
            <a:avLst/>
          </a:prstGeom>
          <a:noFill/>
        </p:spPr>
        <p:txBody>
          <a:bodyPr wrap="square" rtlCol="0">
            <a:spAutoFit/>
          </a:bodyPr>
          <a:lstStyle/>
          <a:p>
            <a:r>
              <a:rPr lang="en-AU" dirty="0">
                <a:solidFill>
                  <a:schemeClr val="bg1">
                    <a:lumMod val="65000"/>
                  </a:schemeClr>
                </a:solidFill>
              </a:rPr>
              <a:t>Before we start writing tests we can ask the programmer about where are the comments, and why the variable called product is being used to store the result of a division?</a:t>
            </a:r>
          </a:p>
        </p:txBody>
      </p:sp>
    </p:spTree>
    <p:extLst>
      <p:ext uri="{BB962C8B-B14F-4D97-AF65-F5344CB8AC3E}">
        <p14:creationId xmlns:p14="http://schemas.microsoft.com/office/powerpoint/2010/main" val="5213217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6"/>
          </p:nvPr>
        </p:nvSpPr>
        <p:spPr>
          <a:xfrm>
            <a:off x="477838" y="1097237"/>
            <a:ext cx="8103751" cy="381544"/>
          </a:xfrm>
        </p:spPr>
        <p:txBody>
          <a:bodyPr/>
          <a:lstStyle/>
          <a:p>
            <a:r>
              <a:rPr lang="en-US" sz="2800" cap="none" dirty="0"/>
              <a:t>A function to test</a:t>
            </a:r>
          </a:p>
        </p:txBody>
      </p:sp>
      <p:sp>
        <p:nvSpPr>
          <p:cNvPr id="7" name="Text Placeholder 6"/>
          <p:cNvSpPr>
            <a:spLocks noGrp="1"/>
          </p:cNvSpPr>
          <p:nvPr>
            <p:ph type="body" sz="quarter" idx="14"/>
          </p:nvPr>
        </p:nvSpPr>
        <p:spPr/>
        <p:txBody>
          <a:bodyPr/>
          <a:lstStyle/>
          <a:p>
            <a:r>
              <a:rPr lang="en-US" dirty="0"/>
              <a:t>11055 </a:t>
            </a:r>
            <a:r>
              <a:rPr lang="en-US" dirty="0" err="1"/>
              <a:t>PfD</a:t>
            </a:r>
            <a:endParaRPr lang="en-US" dirty="0"/>
          </a:p>
        </p:txBody>
      </p:sp>
      <p:sp>
        <p:nvSpPr>
          <p:cNvPr id="8" name="Text Placeholder 7"/>
          <p:cNvSpPr>
            <a:spLocks noGrp="1"/>
          </p:cNvSpPr>
          <p:nvPr>
            <p:ph type="body" sz="quarter" idx="15"/>
          </p:nvPr>
        </p:nvSpPr>
        <p:spPr/>
        <p:txBody>
          <a:bodyPr/>
          <a:lstStyle/>
          <a:p>
            <a:r>
              <a:rPr lang="en-US" dirty="0"/>
              <a:t>16/9/19 – S2W7</a:t>
            </a:r>
          </a:p>
        </p:txBody>
      </p:sp>
      <p:sp>
        <p:nvSpPr>
          <p:cNvPr id="16" name="TextBox 15">
            <a:extLst>
              <a:ext uri="{FF2B5EF4-FFF2-40B4-BE49-F238E27FC236}">
                <a16:creationId xmlns:a16="http://schemas.microsoft.com/office/drawing/2014/main" id="{DFC2ECDB-E9F4-4CCD-86A1-6DDAE304F61C}"/>
              </a:ext>
            </a:extLst>
          </p:cNvPr>
          <p:cNvSpPr txBox="1"/>
          <p:nvPr/>
        </p:nvSpPr>
        <p:spPr>
          <a:xfrm>
            <a:off x="562411" y="1839516"/>
            <a:ext cx="5226050" cy="2585323"/>
          </a:xfrm>
          <a:prstGeom prst="rect">
            <a:avLst/>
          </a:prstGeom>
          <a:noFill/>
        </p:spPr>
        <p:txBody>
          <a:bodyPr wrap="square" rtlCol="0">
            <a:spAutoFit/>
          </a:bodyPr>
          <a:lstStyle/>
          <a:p>
            <a:r>
              <a:rPr lang="en-AU" dirty="0"/>
              <a:t>function </a:t>
            </a:r>
            <a:r>
              <a:rPr lang="en-AU" dirty="0" err="1"/>
              <a:t>mytestable</a:t>
            </a:r>
            <a:r>
              <a:rPr lang="en-AU" dirty="0"/>
              <a:t> (word, </a:t>
            </a:r>
            <a:r>
              <a:rPr lang="en-AU" dirty="0" err="1"/>
              <a:t>numA</a:t>
            </a:r>
            <a:r>
              <a:rPr lang="en-AU" dirty="0"/>
              <a:t>, </a:t>
            </a:r>
            <a:r>
              <a:rPr lang="en-AU" dirty="0" err="1"/>
              <a:t>numB</a:t>
            </a:r>
            <a:r>
              <a:rPr lang="en-AU" dirty="0"/>
              <a:t>) {</a:t>
            </a:r>
          </a:p>
          <a:p>
            <a:r>
              <a:rPr lang="en-AU" dirty="0"/>
              <a:t>	var product = </a:t>
            </a:r>
            <a:r>
              <a:rPr lang="en-AU" dirty="0" err="1"/>
              <a:t>numA</a:t>
            </a:r>
            <a:r>
              <a:rPr lang="en-AU" dirty="0"/>
              <a:t> / </a:t>
            </a:r>
            <a:r>
              <a:rPr lang="en-AU" dirty="0" err="1"/>
              <a:t>numB</a:t>
            </a:r>
            <a:r>
              <a:rPr lang="en-AU" dirty="0"/>
              <a:t>;</a:t>
            </a:r>
          </a:p>
          <a:p>
            <a:r>
              <a:rPr lang="en-AU" dirty="0"/>
              <a:t>	if (</a:t>
            </a:r>
            <a:r>
              <a:rPr lang="en-AU" dirty="0" err="1"/>
              <a:t>word.length</a:t>
            </a:r>
            <a:r>
              <a:rPr lang="en-AU" dirty="0"/>
              <a:t> &lt; 74) {</a:t>
            </a:r>
          </a:p>
          <a:p>
            <a:r>
              <a:rPr lang="en-AU" dirty="0"/>
              <a:t>		return product + “ is the “ + word;</a:t>
            </a:r>
          </a:p>
          <a:p>
            <a:r>
              <a:rPr lang="en-AU" dirty="0"/>
              <a:t>	} else {</a:t>
            </a:r>
          </a:p>
          <a:p>
            <a:r>
              <a:rPr lang="en-AU" dirty="0"/>
              <a:t>		return “that’s a long word”;</a:t>
            </a:r>
          </a:p>
          <a:p>
            <a:r>
              <a:rPr lang="en-AU" dirty="0"/>
              <a:t>	}</a:t>
            </a:r>
          </a:p>
          <a:p>
            <a:r>
              <a:rPr lang="en-AU" dirty="0"/>
              <a:t>	product++;</a:t>
            </a:r>
          </a:p>
          <a:p>
            <a:r>
              <a:rPr lang="en-AU" dirty="0"/>
              <a:t>}</a:t>
            </a:r>
          </a:p>
        </p:txBody>
      </p:sp>
      <p:sp>
        <p:nvSpPr>
          <p:cNvPr id="9" name="TextBox 8">
            <a:extLst>
              <a:ext uri="{FF2B5EF4-FFF2-40B4-BE49-F238E27FC236}">
                <a16:creationId xmlns:a16="http://schemas.microsoft.com/office/drawing/2014/main" id="{E8352509-ECD8-45ED-BFEA-7F072B76D583}"/>
              </a:ext>
            </a:extLst>
          </p:cNvPr>
          <p:cNvSpPr txBox="1"/>
          <p:nvPr/>
        </p:nvSpPr>
        <p:spPr>
          <a:xfrm>
            <a:off x="6235264" y="1657790"/>
            <a:ext cx="2346325" cy="369332"/>
          </a:xfrm>
          <a:prstGeom prst="rect">
            <a:avLst/>
          </a:prstGeom>
          <a:noFill/>
        </p:spPr>
        <p:txBody>
          <a:bodyPr wrap="square" rtlCol="0">
            <a:spAutoFit/>
          </a:bodyPr>
          <a:lstStyle/>
          <a:p>
            <a:r>
              <a:rPr lang="en-AU" dirty="0">
                <a:solidFill>
                  <a:schemeClr val="bg1">
                    <a:lumMod val="65000"/>
                  </a:schemeClr>
                </a:solidFill>
              </a:rPr>
              <a:t>Data Type testing?</a:t>
            </a:r>
          </a:p>
        </p:txBody>
      </p:sp>
      <p:sp>
        <p:nvSpPr>
          <p:cNvPr id="10" name="TextBox 9">
            <a:extLst>
              <a:ext uri="{FF2B5EF4-FFF2-40B4-BE49-F238E27FC236}">
                <a16:creationId xmlns:a16="http://schemas.microsoft.com/office/drawing/2014/main" id="{6E82F333-DEA2-4171-B693-E6D0426A1139}"/>
              </a:ext>
            </a:extLst>
          </p:cNvPr>
          <p:cNvSpPr txBox="1"/>
          <p:nvPr/>
        </p:nvSpPr>
        <p:spPr>
          <a:xfrm>
            <a:off x="6235264" y="2387084"/>
            <a:ext cx="2346325" cy="369332"/>
          </a:xfrm>
          <a:prstGeom prst="rect">
            <a:avLst/>
          </a:prstGeom>
          <a:noFill/>
        </p:spPr>
        <p:txBody>
          <a:bodyPr wrap="square" rtlCol="0">
            <a:spAutoFit/>
          </a:bodyPr>
          <a:lstStyle/>
          <a:p>
            <a:r>
              <a:rPr lang="en-AU" dirty="0">
                <a:solidFill>
                  <a:schemeClr val="bg1">
                    <a:lumMod val="65000"/>
                  </a:schemeClr>
                </a:solidFill>
              </a:rPr>
              <a:t>Boundary testing?</a:t>
            </a:r>
          </a:p>
        </p:txBody>
      </p:sp>
      <p:sp>
        <p:nvSpPr>
          <p:cNvPr id="11" name="TextBox 10">
            <a:extLst>
              <a:ext uri="{FF2B5EF4-FFF2-40B4-BE49-F238E27FC236}">
                <a16:creationId xmlns:a16="http://schemas.microsoft.com/office/drawing/2014/main" id="{A66757A3-7CC1-4561-B74B-1B79B8AAFFDA}"/>
              </a:ext>
            </a:extLst>
          </p:cNvPr>
          <p:cNvSpPr txBox="1"/>
          <p:nvPr/>
        </p:nvSpPr>
        <p:spPr>
          <a:xfrm>
            <a:off x="6235263" y="3181790"/>
            <a:ext cx="2346325" cy="369332"/>
          </a:xfrm>
          <a:prstGeom prst="rect">
            <a:avLst/>
          </a:prstGeom>
          <a:noFill/>
        </p:spPr>
        <p:txBody>
          <a:bodyPr wrap="square" rtlCol="0">
            <a:spAutoFit/>
          </a:bodyPr>
          <a:lstStyle/>
          <a:p>
            <a:r>
              <a:rPr lang="en-AU" dirty="0">
                <a:solidFill>
                  <a:schemeClr val="bg1">
                    <a:lumMod val="65000"/>
                  </a:schemeClr>
                </a:solidFill>
              </a:rPr>
              <a:t>Coverage testing?</a:t>
            </a:r>
          </a:p>
        </p:txBody>
      </p:sp>
    </p:spTree>
    <p:extLst>
      <p:ext uri="{BB962C8B-B14F-4D97-AF65-F5344CB8AC3E}">
        <p14:creationId xmlns:p14="http://schemas.microsoft.com/office/powerpoint/2010/main" val="42797832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8"/>
          </p:nvPr>
        </p:nvSpPr>
        <p:spPr>
          <a:xfrm>
            <a:off x="477838" y="1719343"/>
            <a:ext cx="4367212" cy="3138407"/>
          </a:xfrm>
        </p:spPr>
        <p:txBody>
          <a:bodyPr>
            <a:normAutofit/>
          </a:bodyPr>
          <a:lstStyle/>
          <a:p>
            <a:r>
              <a:rPr lang="en-US" dirty="0"/>
              <a:t>Reading your code</a:t>
            </a:r>
          </a:p>
          <a:p>
            <a:endParaRPr lang="en-US" dirty="0"/>
          </a:p>
          <a:p>
            <a:r>
              <a:rPr lang="en-US" dirty="0"/>
              <a:t>Commenting you code</a:t>
            </a:r>
          </a:p>
          <a:p>
            <a:endParaRPr lang="en-US" dirty="0"/>
          </a:p>
          <a:p>
            <a:r>
              <a:rPr lang="en-US" dirty="0"/>
              <a:t>Putting log/output statements everywhere</a:t>
            </a:r>
          </a:p>
          <a:p>
            <a:endParaRPr lang="en-US" dirty="0"/>
          </a:p>
          <a:p>
            <a:r>
              <a:rPr lang="en-US" dirty="0"/>
              <a:t>Debuggers</a:t>
            </a:r>
          </a:p>
          <a:p>
            <a:pPr lvl="1"/>
            <a:r>
              <a:rPr lang="en-US" dirty="0"/>
              <a:t>Watch/Break Points/Step</a:t>
            </a:r>
          </a:p>
        </p:txBody>
      </p:sp>
      <p:sp>
        <p:nvSpPr>
          <p:cNvPr id="4" name="Text Placeholder 3"/>
          <p:cNvSpPr>
            <a:spLocks noGrp="1"/>
          </p:cNvSpPr>
          <p:nvPr>
            <p:ph type="body" sz="quarter" idx="16"/>
          </p:nvPr>
        </p:nvSpPr>
        <p:spPr>
          <a:xfrm>
            <a:off x="477838" y="1097237"/>
            <a:ext cx="8103751" cy="381544"/>
          </a:xfrm>
        </p:spPr>
        <p:txBody>
          <a:bodyPr/>
          <a:lstStyle/>
          <a:p>
            <a:r>
              <a:rPr lang="en-US" sz="2800" cap="none" dirty="0"/>
              <a:t>Debugging</a:t>
            </a:r>
          </a:p>
        </p:txBody>
      </p:sp>
      <p:sp>
        <p:nvSpPr>
          <p:cNvPr id="7" name="Text Placeholder 6"/>
          <p:cNvSpPr>
            <a:spLocks noGrp="1"/>
          </p:cNvSpPr>
          <p:nvPr>
            <p:ph type="body" sz="quarter" idx="14"/>
          </p:nvPr>
        </p:nvSpPr>
        <p:spPr/>
        <p:txBody>
          <a:bodyPr/>
          <a:lstStyle/>
          <a:p>
            <a:r>
              <a:rPr lang="en-US" dirty="0"/>
              <a:t>11055 </a:t>
            </a:r>
            <a:r>
              <a:rPr lang="en-US" dirty="0" err="1"/>
              <a:t>PfD</a:t>
            </a:r>
            <a:endParaRPr lang="en-US" dirty="0"/>
          </a:p>
        </p:txBody>
      </p:sp>
      <p:sp>
        <p:nvSpPr>
          <p:cNvPr id="8" name="Text Placeholder 7"/>
          <p:cNvSpPr>
            <a:spLocks noGrp="1"/>
          </p:cNvSpPr>
          <p:nvPr>
            <p:ph type="body" sz="quarter" idx="15"/>
          </p:nvPr>
        </p:nvSpPr>
        <p:spPr/>
        <p:txBody>
          <a:bodyPr/>
          <a:lstStyle/>
          <a:p>
            <a:r>
              <a:rPr lang="en-US" dirty="0"/>
              <a:t>16/9/19 – S2W7</a:t>
            </a:r>
          </a:p>
        </p:txBody>
      </p:sp>
      <p:pic>
        <p:nvPicPr>
          <p:cNvPr id="10242" name="Picture 2" descr="Image result for debuggers">
            <a:extLst>
              <a:ext uri="{FF2B5EF4-FFF2-40B4-BE49-F238E27FC236}">
                <a16:creationId xmlns:a16="http://schemas.microsoft.com/office/drawing/2014/main" id="{4209B9A8-6B55-46D8-B135-98156F39E4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69013" y="2942114"/>
            <a:ext cx="2276475" cy="2009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24699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4"/>
          </p:nvPr>
        </p:nvSpPr>
        <p:spPr/>
        <p:txBody>
          <a:bodyPr/>
          <a:lstStyle/>
          <a:p>
            <a:r>
              <a:rPr lang="en-US" dirty="0"/>
              <a:t>11055 </a:t>
            </a:r>
            <a:r>
              <a:rPr lang="en-US" dirty="0" err="1"/>
              <a:t>PfD</a:t>
            </a:r>
            <a:endParaRPr lang="en-US" dirty="0"/>
          </a:p>
        </p:txBody>
      </p:sp>
      <p:sp>
        <p:nvSpPr>
          <p:cNvPr id="8" name="Text Placeholder 7"/>
          <p:cNvSpPr>
            <a:spLocks noGrp="1"/>
          </p:cNvSpPr>
          <p:nvPr>
            <p:ph type="body" sz="quarter" idx="15"/>
          </p:nvPr>
        </p:nvSpPr>
        <p:spPr/>
        <p:txBody>
          <a:bodyPr/>
          <a:lstStyle/>
          <a:p>
            <a:r>
              <a:rPr lang="en-US" dirty="0"/>
              <a:t>16/9/19 – S2W7</a:t>
            </a:r>
          </a:p>
        </p:txBody>
      </p:sp>
      <p:sp>
        <p:nvSpPr>
          <p:cNvPr id="5" name="Text Placeholder 4">
            <a:extLst>
              <a:ext uri="{FF2B5EF4-FFF2-40B4-BE49-F238E27FC236}">
                <a16:creationId xmlns:a16="http://schemas.microsoft.com/office/drawing/2014/main" id="{D7D2822A-0FCF-4633-92E2-ACAA4FD142A3}"/>
              </a:ext>
            </a:extLst>
          </p:cNvPr>
          <p:cNvSpPr>
            <a:spLocks noGrp="1"/>
          </p:cNvSpPr>
          <p:nvPr>
            <p:ph type="body" sz="quarter" idx="16"/>
          </p:nvPr>
        </p:nvSpPr>
        <p:spPr/>
        <p:txBody>
          <a:bodyPr/>
          <a:lstStyle/>
          <a:p>
            <a:endParaRPr lang="en-AU"/>
          </a:p>
        </p:txBody>
      </p:sp>
      <p:sp>
        <p:nvSpPr>
          <p:cNvPr id="9" name="Text Placeholder 8">
            <a:extLst>
              <a:ext uri="{FF2B5EF4-FFF2-40B4-BE49-F238E27FC236}">
                <a16:creationId xmlns:a16="http://schemas.microsoft.com/office/drawing/2014/main" id="{E1F0B995-D075-47DB-92F7-0D7A1F2A8825}"/>
              </a:ext>
            </a:extLst>
          </p:cNvPr>
          <p:cNvSpPr>
            <a:spLocks noGrp="1"/>
          </p:cNvSpPr>
          <p:nvPr>
            <p:ph type="body" sz="quarter" idx="18"/>
          </p:nvPr>
        </p:nvSpPr>
        <p:spPr/>
        <p:txBody>
          <a:bodyPr/>
          <a:lstStyle/>
          <a:p>
            <a:endParaRPr lang="en-AU"/>
          </a:p>
        </p:txBody>
      </p:sp>
    </p:spTree>
    <p:extLst>
      <p:ext uri="{BB962C8B-B14F-4D97-AF65-F5344CB8AC3E}">
        <p14:creationId xmlns:p14="http://schemas.microsoft.com/office/powerpoint/2010/main" val="35097125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38307CA-9FA6-4E06-BCB5-B4E567F293DB}"/>
              </a:ext>
            </a:extLst>
          </p:cNvPr>
          <p:cNvSpPr>
            <a:spLocks noGrp="1"/>
          </p:cNvSpPr>
          <p:nvPr>
            <p:ph type="body" sz="quarter" idx="14"/>
          </p:nvPr>
        </p:nvSpPr>
        <p:spPr/>
        <p:txBody>
          <a:bodyPr/>
          <a:lstStyle/>
          <a:p>
            <a:r>
              <a:rPr lang="en-AU" dirty="0"/>
              <a:t>11055 </a:t>
            </a:r>
            <a:r>
              <a:rPr lang="en-AU" dirty="0" err="1"/>
              <a:t>PfD</a:t>
            </a:r>
            <a:endParaRPr lang="en-AU" dirty="0"/>
          </a:p>
        </p:txBody>
      </p:sp>
      <p:sp>
        <p:nvSpPr>
          <p:cNvPr id="4" name="Text Placeholder 3">
            <a:extLst>
              <a:ext uri="{FF2B5EF4-FFF2-40B4-BE49-F238E27FC236}">
                <a16:creationId xmlns:a16="http://schemas.microsoft.com/office/drawing/2014/main" id="{BF7F05B6-A890-4FA0-9CDC-EF3E131B07C7}"/>
              </a:ext>
            </a:extLst>
          </p:cNvPr>
          <p:cNvSpPr>
            <a:spLocks noGrp="1"/>
          </p:cNvSpPr>
          <p:nvPr>
            <p:ph type="body" sz="quarter" idx="15"/>
          </p:nvPr>
        </p:nvSpPr>
        <p:spPr/>
        <p:txBody>
          <a:bodyPr/>
          <a:lstStyle/>
          <a:p>
            <a:r>
              <a:rPr lang="en-US" dirty="0"/>
              <a:t>16/9/19 – S2W7</a:t>
            </a:r>
          </a:p>
          <a:p>
            <a:endParaRPr lang="en-US" dirty="0"/>
          </a:p>
        </p:txBody>
      </p:sp>
      <p:sp>
        <p:nvSpPr>
          <p:cNvPr id="5" name="TextBox 4">
            <a:extLst>
              <a:ext uri="{FF2B5EF4-FFF2-40B4-BE49-F238E27FC236}">
                <a16:creationId xmlns:a16="http://schemas.microsoft.com/office/drawing/2014/main" id="{BC086C65-11F3-4FC9-B94E-87E962448874}"/>
              </a:ext>
            </a:extLst>
          </p:cNvPr>
          <p:cNvSpPr txBox="1"/>
          <p:nvPr/>
        </p:nvSpPr>
        <p:spPr>
          <a:xfrm>
            <a:off x="571500" y="1257300"/>
            <a:ext cx="5473699" cy="3754874"/>
          </a:xfrm>
          <a:prstGeom prst="rect">
            <a:avLst/>
          </a:prstGeom>
          <a:noFill/>
        </p:spPr>
        <p:txBody>
          <a:bodyPr wrap="square" rtlCol="0">
            <a:spAutoFit/>
          </a:bodyPr>
          <a:lstStyle/>
          <a:p>
            <a:r>
              <a:rPr lang="en-AU" dirty="0"/>
              <a:t>Cleaning up GIT!</a:t>
            </a:r>
          </a:p>
          <a:p>
            <a:endParaRPr lang="en-AU" sz="1000" dirty="0"/>
          </a:p>
          <a:p>
            <a:endParaRPr lang="en-AU" sz="1000" dirty="0"/>
          </a:p>
          <a:p>
            <a:r>
              <a:rPr lang="en-AU" sz="1000" dirty="0"/>
              <a:t>Make sure you commit and push all your changes into your branch.</a:t>
            </a:r>
          </a:p>
          <a:p>
            <a:endParaRPr lang="en-AU" sz="1000" dirty="0"/>
          </a:p>
          <a:p>
            <a:r>
              <a:rPr lang="en-AU" sz="1000" dirty="0"/>
              <a:t>Complete a pull-request with all your current changes.</a:t>
            </a:r>
          </a:p>
          <a:p>
            <a:endParaRPr lang="en-AU" sz="1000" dirty="0"/>
          </a:p>
          <a:p>
            <a:r>
              <a:rPr lang="en-AU" sz="1000" dirty="0"/>
              <a:t>**** Once I have actioned the pull-request</a:t>
            </a:r>
          </a:p>
          <a:p>
            <a:endParaRPr lang="en-AU" sz="1000" dirty="0"/>
          </a:p>
          <a:p>
            <a:r>
              <a:rPr lang="en-AU" sz="1000" dirty="0"/>
              <a:t>Switch to the master branch and pull origin (this will bring the full master branch onto your machine)</a:t>
            </a:r>
          </a:p>
          <a:p>
            <a:endParaRPr lang="en-AU" sz="1000" dirty="0"/>
          </a:p>
          <a:p>
            <a:r>
              <a:rPr lang="en-AU" sz="1000" dirty="0"/>
              <a:t>Stay in the master branch</a:t>
            </a:r>
          </a:p>
          <a:p>
            <a:endParaRPr lang="en-AU" sz="1000" dirty="0"/>
          </a:p>
          <a:p>
            <a:r>
              <a:rPr lang="en-AU" sz="1000" dirty="0"/>
              <a:t>Move your current working directory into the Exercises folder</a:t>
            </a:r>
          </a:p>
          <a:p>
            <a:endParaRPr lang="en-AU" sz="1000" dirty="0"/>
          </a:p>
          <a:p>
            <a:r>
              <a:rPr lang="en-AU" sz="1000" dirty="0"/>
              <a:t>Commit your changes (in the master branch)</a:t>
            </a:r>
          </a:p>
          <a:p>
            <a:endParaRPr lang="en-AU" sz="1000" dirty="0"/>
          </a:p>
          <a:p>
            <a:r>
              <a:rPr lang="en-AU" sz="1000" dirty="0"/>
              <a:t>Push Origin</a:t>
            </a:r>
          </a:p>
          <a:p>
            <a:endParaRPr lang="en-AU" sz="1000" dirty="0"/>
          </a:p>
          <a:p>
            <a:r>
              <a:rPr lang="en-AU" sz="1000" dirty="0"/>
              <a:t>********</a:t>
            </a:r>
          </a:p>
          <a:p>
            <a:endParaRPr lang="en-AU" sz="1000" dirty="0"/>
          </a:p>
          <a:p>
            <a:r>
              <a:rPr lang="en-AU" sz="1000" dirty="0"/>
              <a:t>You can now switch back to your branch</a:t>
            </a:r>
            <a:br>
              <a:rPr lang="en-AU" sz="1000" dirty="0"/>
            </a:br>
            <a:endParaRPr lang="en-AU" sz="1000" dirty="0"/>
          </a:p>
        </p:txBody>
      </p:sp>
      <p:sp>
        <p:nvSpPr>
          <p:cNvPr id="6" name="TextBox 5">
            <a:extLst>
              <a:ext uri="{FF2B5EF4-FFF2-40B4-BE49-F238E27FC236}">
                <a16:creationId xmlns:a16="http://schemas.microsoft.com/office/drawing/2014/main" id="{8AAD8933-5974-4DD4-9136-7D00F0D986BB}"/>
              </a:ext>
            </a:extLst>
          </p:cNvPr>
          <p:cNvSpPr txBox="1"/>
          <p:nvPr/>
        </p:nvSpPr>
        <p:spPr>
          <a:xfrm>
            <a:off x="2880232" y="321727"/>
            <a:ext cx="3164967" cy="369332"/>
          </a:xfrm>
          <a:prstGeom prst="rect">
            <a:avLst/>
          </a:prstGeom>
          <a:noFill/>
        </p:spPr>
        <p:txBody>
          <a:bodyPr wrap="square" rtlCol="0">
            <a:spAutoFit/>
          </a:bodyPr>
          <a:lstStyle/>
          <a:p>
            <a:r>
              <a:rPr lang="en-US" dirty="0"/>
              <a:t>Exercise 1</a:t>
            </a:r>
          </a:p>
        </p:txBody>
      </p:sp>
      <p:sp>
        <p:nvSpPr>
          <p:cNvPr id="7" name="TextBox 6">
            <a:extLst>
              <a:ext uri="{FF2B5EF4-FFF2-40B4-BE49-F238E27FC236}">
                <a16:creationId xmlns:a16="http://schemas.microsoft.com/office/drawing/2014/main" id="{7B3A95EA-B153-4838-9B9C-A2AA31111EFE}"/>
              </a:ext>
            </a:extLst>
          </p:cNvPr>
          <p:cNvSpPr txBox="1"/>
          <p:nvPr/>
        </p:nvSpPr>
        <p:spPr>
          <a:xfrm>
            <a:off x="6515100" y="1257300"/>
            <a:ext cx="2165350" cy="2862322"/>
          </a:xfrm>
          <a:prstGeom prst="rect">
            <a:avLst/>
          </a:prstGeom>
          <a:noFill/>
        </p:spPr>
        <p:txBody>
          <a:bodyPr wrap="square" rtlCol="0">
            <a:spAutoFit/>
          </a:bodyPr>
          <a:lstStyle/>
          <a:p>
            <a:r>
              <a:rPr lang="en-AU" dirty="0"/>
              <a:t>Now once you have done all this, if you haven’t already – delete your branch, and create a new branch from the master (this will have the new exercise and project1 folders for you to use)</a:t>
            </a:r>
            <a:endParaRPr lang="en-AU" sz="1000" dirty="0"/>
          </a:p>
        </p:txBody>
      </p:sp>
    </p:spTree>
    <p:extLst>
      <p:ext uri="{BB962C8B-B14F-4D97-AF65-F5344CB8AC3E}">
        <p14:creationId xmlns:p14="http://schemas.microsoft.com/office/powerpoint/2010/main" val="11718501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38307CA-9FA6-4E06-BCB5-B4E567F293DB}"/>
              </a:ext>
            </a:extLst>
          </p:cNvPr>
          <p:cNvSpPr>
            <a:spLocks noGrp="1"/>
          </p:cNvSpPr>
          <p:nvPr>
            <p:ph type="body" sz="quarter" idx="14"/>
          </p:nvPr>
        </p:nvSpPr>
        <p:spPr/>
        <p:txBody>
          <a:bodyPr/>
          <a:lstStyle/>
          <a:p>
            <a:r>
              <a:rPr lang="en-AU" dirty="0"/>
              <a:t>11055 </a:t>
            </a:r>
            <a:r>
              <a:rPr lang="en-AU" dirty="0" err="1"/>
              <a:t>PfD</a:t>
            </a:r>
            <a:endParaRPr lang="en-AU" dirty="0"/>
          </a:p>
        </p:txBody>
      </p:sp>
      <p:sp>
        <p:nvSpPr>
          <p:cNvPr id="4" name="Text Placeholder 3">
            <a:extLst>
              <a:ext uri="{FF2B5EF4-FFF2-40B4-BE49-F238E27FC236}">
                <a16:creationId xmlns:a16="http://schemas.microsoft.com/office/drawing/2014/main" id="{BF7F05B6-A890-4FA0-9CDC-EF3E131B07C7}"/>
              </a:ext>
            </a:extLst>
          </p:cNvPr>
          <p:cNvSpPr>
            <a:spLocks noGrp="1"/>
          </p:cNvSpPr>
          <p:nvPr>
            <p:ph type="body" sz="quarter" idx="15"/>
          </p:nvPr>
        </p:nvSpPr>
        <p:spPr/>
        <p:txBody>
          <a:bodyPr/>
          <a:lstStyle/>
          <a:p>
            <a:r>
              <a:rPr lang="en-US" dirty="0"/>
              <a:t>16/9/19 – S2W7</a:t>
            </a:r>
          </a:p>
        </p:txBody>
      </p:sp>
      <p:sp>
        <p:nvSpPr>
          <p:cNvPr id="5" name="TextBox 4">
            <a:extLst>
              <a:ext uri="{FF2B5EF4-FFF2-40B4-BE49-F238E27FC236}">
                <a16:creationId xmlns:a16="http://schemas.microsoft.com/office/drawing/2014/main" id="{BC086C65-11F3-4FC9-B94E-87E962448874}"/>
              </a:ext>
            </a:extLst>
          </p:cNvPr>
          <p:cNvSpPr txBox="1"/>
          <p:nvPr/>
        </p:nvSpPr>
        <p:spPr>
          <a:xfrm>
            <a:off x="571500" y="1257300"/>
            <a:ext cx="8108950" cy="1938992"/>
          </a:xfrm>
          <a:prstGeom prst="rect">
            <a:avLst/>
          </a:prstGeom>
          <a:noFill/>
        </p:spPr>
        <p:txBody>
          <a:bodyPr wrap="square" rtlCol="0">
            <a:spAutoFit/>
          </a:bodyPr>
          <a:lstStyle/>
          <a:p>
            <a:r>
              <a:rPr lang="en-AU" sz="2000" dirty="0"/>
              <a:t>Create a canvas that when you click on it, it creates a ball where you click.</a:t>
            </a:r>
          </a:p>
          <a:p>
            <a:endParaRPr lang="en-AU" sz="2000" dirty="0"/>
          </a:p>
          <a:p>
            <a:endParaRPr lang="en-AU" sz="2000" dirty="0"/>
          </a:p>
          <a:p>
            <a:r>
              <a:rPr lang="en-AU" sz="2000" dirty="0"/>
              <a:t>Each ball should be an order of magnitude bigger than the last ball.</a:t>
            </a:r>
          </a:p>
          <a:p>
            <a:endParaRPr lang="en-AU" sz="2000" dirty="0"/>
          </a:p>
          <a:p>
            <a:endParaRPr lang="en-AU" sz="2000" dirty="0"/>
          </a:p>
        </p:txBody>
      </p:sp>
      <p:sp>
        <p:nvSpPr>
          <p:cNvPr id="6" name="TextBox 5">
            <a:extLst>
              <a:ext uri="{FF2B5EF4-FFF2-40B4-BE49-F238E27FC236}">
                <a16:creationId xmlns:a16="http://schemas.microsoft.com/office/drawing/2014/main" id="{8AAD8933-5974-4DD4-9136-7D00F0D986BB}"/>
              </a:ext>
            </a:extLst>
          </p:cNvPr>
          <p:cNvSpPr txBox="1"/>
          <p:nvPr/>
        </p:nvSpPr>
        <p:spPr>
          <a:xfrm>
            <a:off x="2880232" y="321727"/>
            <a:ext cx="3164967" cy="369332"/>
          </a:xfrm>
          <a:prstGeom prst="rect">
            <a:avLst/>
          </a:prstGeom>
          <a:noFill/>
        </p:spPr>
        <p:txBody>
          <a:bodyPr wrap="square" rtlCol="0">
            <a:spAutoFit/>
          </a:bodyPr>
          <a:lstStyle/>
          <a:p>
            <a:r>
              <a:rPr lang="en-US" dirty="0"/>
              <a:t>Exercise 2</a:t>
            </a:r>
          </a:p>
        </p:txBody>
      </p:sp>
    </p:spTree>
    <p:extLst>
      <p:ext uri="{BB962C8B-B14F-4D97-AF65-F5344CB8AC3E}">
        <p14:creationId xmlns:p14="http://schemas.microsoft.com/office/powerpoint/2010/main" val="10587522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38307CA-9FA6-4E06-BCB5-B4E567F293DB}"/>
              </a:ext>
            </a:extLst>
          </p:cNvPr>
          <p:cNvSpPr>
            <a:spLocks noGrp="1"/>
          </p:cNvSpPr>
          <p:nvPr>
            <p:ph type="body" sz="quarter" idx="14"/>
          </p:nvPr>
        </p:nvSpPr>
        <p:spPr/>
        <p:txBody>
          <a:bodyPr/>
          <a:lstStyle/>
          <a:p>
            <a:r>
              <a:rPr lang="en-AU" dirty="0"/>
              <a:t>11055 </a:t>
            </a:r>
            <a:r>
              <a:rPr lang="en-AU" dirty="0" err="1"/>
              <a:t>PfD</a:t>
            </a:r>
            <a:endParaRPr lang="en-AU" dirty="0"/>
          </a:p>
        </p:txBody>
      </p:sp>
      <p:sp>
        <p:nvSpPr>
          <p:cNvPr id="4" name="Text Placeholder 3">
            <a:extLst>
              <a:ext uri="{FF2B5EF4-FFF2-40B4-BE49-F238E27FC236}">
                <a16:creationId xmlns:a16="http://schemas.microsoft.com/office/drawing/2014/main" id="{BF7F05B6-A890-4FA0-9CDC-EF3E131B07C7}"/>
              </a:ext>
            </a:extLst>
          </p:cNvPr>
          <p:cNvSpPr>
            <a:spLocks noGrp="1"/>
          </p:cNvSpPr>
          <p:nvPr>
            <p:ph type="body" sz="quarter" idx="15"/>
          </p:nvPr>
        </p:nvSpPr>
        <p:spPr/>
        <p:txBody>
          <a:bodyPr/>
          <a:lstStyle/>
          <a:p>
            <a:r>
              <a:rPr lang="en-US" dirty="0"/>
              <a:t>16/9/19 – S2W7</a:t>
            </a:r>
          </a:p>
        </p:txBody>
      </p:sp>
      <p:sp>
        <p:nvSpPr>
          <p:cNvPr id="6" name="TextBox 5">
            <a:extLst>
              <a:ext uri="{FF2B5EF4-FFF2-40B4-BE49-F238E27FC236}">
                <a16:creationId xmlns:a16="http://schemas.microsoft.com/office/drawing/2014/main" id="{8AAD8933-5974-4DD4-9136-7D00F0D986BB}"/>
              </a:ext>
            </a:extLst>
          </p:cNvPr>
          <p:cNvSpPr txBox="1"/>
          <p:nvPr/>
        </p:nvSpPr>
        <p:spPr>
          <a:xfrm>
            <a:off x="2880232" y="321727"/>
            <a:ext cx="3164967" cy="369332"/>
          </a:xfrm>
          <a:prstGeom prst="rect">
            <a:avLst/>
          </a:prstGeom>
          <a:noFill/>
        </p:spPr>
        <p:txBody>
          <a:bodyPr wrap="square" rtlCol="0">
            <a:spAutoFit/>
          </a:bodyPr>
          <a:lstStyle/>
          <a:p>
            <a:r>
              <a:rPr lang="en-US" dirty="0"/>
              <a:t>Exercise 3</a:t>
            </a:r>
          </a:p>
        </p:txBody>
      </p:sp>
      <p:sp>
        <p:nvSpPr>
          <p:cNvPr id="7" name="TextBox 6">
            <a:extLst>
              <a:ext uri="{FF2B5EF4-FFF2-40B4-BE49-F238E27FC236}">
                <a16:creationId xmlns:a16="http://schemas.microsoft.com/office/drawing/2014/main" id="{BD478F1A-2C53-4751-A890-6DE7511D0903}"/>
              </a:ext>
            </a:extLst>
          </p:cNvPr>
          <p:cNvSpPr txBox="1"/>
          <p:nvPr/>
        </p:nvSpPr>
        <p:spPr>
          <a:xfrm>
            <a:off x="574675" y="1079500"/>
            <a:ext cx="8108950" cy="1200329"/>
          </a:xfrm>
          <a:prstGeom prst="rect">
            <a:avLst/>
          </a:prstGeom>
          <a:noFill/>
        </p:spPr>
        <p:txBody>
          <a:bodyPr wrap="square" rtlCol="0">
            <a:spAutoFit/>
          </a:bodyPr>
          <a:lstStyle/>
          <a:p>
            <a:r>
              <a:rPr lang="en-AU" dirty="0"/>
              <a:t>Limit the number of balls it will create to a number you determine. (e.g. 3 or 5 or 10)</a:t>
            </a:r>
          </a:p>
          <a:p>
            <a:endParaRPr lang="en-AU" dirty="0"/>
          </a:p>
          <a:p>
            <a:r>
              <a:rPr lang="en-AU" dirty="0"/>
              <a:t>When you reach the number of balls you have decided, don’t create any more balls, even if you keep clicking on the canvas.</a:t>
            </a:r>
          </a:p>
        </p:txBody>
      </p:sp>
    </p:spTree>
    <p:extLst>
      <p:ext uri="{BB962C8B-B14F-4D97-AF65-F5344CB8AC3E}">
        <p14:creationId xmlns:p14="http://schemas.microsoft.com/office/powerpoint/2010/main" val="38805560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38307CA-9FA6-4E06-BCB5-B4E567F293DB}"/>
              </a:ext>
            </a:extLst>
          </p:cNvPr>
          <p:cNvSpPr>
            <a:spLocks noGrp="1"/>
          </p:cNvSpPr>
          <p:nvPr>
            <p:ph type="body" sz="quarter" idx="14"/>
          </p:nvPr>
        </p:nvSpPr>
        <p:spPr/>
        <p:txBody>
          <a:bodyPr/>
          <a:lstStyle/>
          <a:p>
            <a:r>
              <a:rPr lang="en-AU" dirty="0"/>
              <a:t>11055 </a:t>
            </a:r>
            <a:r>
              <a:rPr lang="en-AU" dirty="0" err="1"/>
              <a:t>PfD</a:t>
            </a:r>
            <a:endParaRPr lang="en-AU" dirty="0"/>
          </a:p>
        </p:txBody>
      </p:sp>
      <p:sp>
        <p:nvSpPr>
          <p:cNvPr id="4" name="Text Placeholder 3">
            <a:extLst>
              <a:ext uri="{FF2B5EF4-FFF2-40B4-BE49-F238E27FC236}">
                <a16:creationId xmlns:a16="http://schemas.microsoft.com/office/drawing/2014/main" id="{BF7F05B6-A890-4FA0-9CDC-EF3E131B07C7}"/>
              </a:ext>
            </a:extLst>
          </p:cNvPr>
          <p:cNvSpPr>
            <a:spLocks noGrp="1"/>
          </p:cNvSpPr>
          <p:nvPr>
            <p:ph type="body" sz="quarter" idx="15"/>
          </p:nvPr>
        </p:nvSpPr>
        <p:spPr/>
        <p:txBody>
          <a:bodyPr/>
          <a:lstStyle/>
          <a:p>
            <a:r>
              <a:rPr lang="en-US" dirty="0"/>
              <a:t>16/9/19 – S2W7</a:t>
            </a:r>
          </a:p>
        </p:txBody>
      </p:sp>
      <p:sp>
        <p:nvSpPr>
          <p:cNvPr id="6" name="TextBox 5">
            <a:extLst>
              <a:ext uri="{FF2B5EF4-FFF2-40B4-BE49-F238E27FC236}">
                <a16:creationId xmlns:a16="http://schemas.microsoft.com/office/drawing/2014/main" id="{8AAD8933-5974-4DD4-9136-7D00F0D986BB}"/>
              </a:ext>
            </a:extLst>
          </p:cNvPr>
          <p:cNvSpPr txBox="1"/>
          <p:nvPr/>
        </p:nvSpPr>
        <p:spPr>
          <a:xfrm>
            <a:off x="2880232" y="321727"/>
            <a:ext cx="3164967" cy="369332"/>
          </a:xfrm>
          <a:prstGeom prst="rect">
            <a:avLst/>
          </a:prstGeom>
          <a:noFill/>
        </p:spPr>
        <p:txBody>
          <a:bodyPr wrap="square" rtlCol="0">
            <a:spAutoFit/>
          </a:bodyPr>
          <a:lstStyle/>
          <a:p>
            <a:r>
              <a:rPr lang="en-US" dirty="0"/>
              <a:t>Exercise 4</a:t>
            </a:r>
          </a:p>
        </p:txBody>
      </p:sp>
      <p:sp>
        <p:nvSpPr>
          <p:cNvPr id="7" name="TextBox 6">
            <a:extLst>
              <a:ext uri="{FF2B5EF4-FFF2-40B4-BE49-F238E27FC236}">
                <a16:creationId xmlns:a16="http://schemas.microsoft.com/office/drawing/2014/main" id="{9226A241-7647-4710-B862-882E48BF3615}"/>
              </a:ext>
            </a:extLst>
          </p:cNvPr>
          <p:cNvSpPr txBox="1"/>
          <p:nvPr/>
        </p:nvSpPr>
        <p:spPr>
          <a:xfrm>
            <a:off x="468503" y="1371421"/>
            <a:ext cx="8108950" cy="646331"/>
          </a:xfrm>
          <a:prstGeom prst="rect">
            <a:avLst/>
          </a:prstGeom>
          <a:noFill/>
        </p:spPr>
        <p:txBody>
          <a:bodyPr wrap="square" rtlCol="0">
            <a:spAutoFit/>
          </a:bodyPr>
          <a:lstStyle/>
          <a:p>
            <a:r>
              <a:rPr lang="en-AU" dirty="0"/>
              <a:t>When you have reached your number of balls, - if you click again, make it so that all the balls start to fall towards the bottom of the canvas.</a:t>
            </a:r>
          </a:p>
        </p:txBody>
      </p:sp>
    </p:spTree>
    <p:extLst>
      <p:ext uri="{BB962C8B-B14F-4D97-AF65-F5344CB8AC3E}">
        <p14:creationId xmlns:p14="http://schemas.microsoft.com/office/powerpoint/2010/main" val="6207720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38307CA-9FA6-4E06-BCB5-B4E567F293DB}"/>
              </a:ext>
            </a:extLst>
          </p:cNvPr>
          <p:cNvSpPr>
            <a:spLocks noGrp="1"/>
          </p:cNvSpPr>
          <p:nvPr>
            <p:ph type="body" sz="quarter" idx="14"/>
          </p:nvPr>
        </p:nvSpPr>
        <p:spPr/>
        <p:txBody>
          <a:bodyPr/>
          <a:lstStyle/>
          <a:p>
            <a:r>
              <a:rPr lang="en-AU" dirty="0"/>
              <a:t>11055 </a:t>
            </a:r>
            <a:r>
              <a:rPr lang="en-AU" dirty="0" err="1"/>
              <a:t>PfD</a:t>
            </a:r>
            <a:endParaRPr lang="en-AU" dirty="0"/>
          </a:p>
        </p:txBody>
      </p:sp>
      <p:sp>
        <p:nvSpPr>
          <p:cNvPr id="4" name="Text Placeholder 3">
            <a:extLst>
              <a:ext uri="{FF2B5EF4-FFF2-40B4-BE49-F238E27FC236}">
                <a16:creationId xmlns:a16="http://schemas.microsoft.com/office/drawing/2014/main" id="{BF7F05B6-A890-4FA0-9CDC-EF3E131B07C7}"/>
              </a:ext>
            </a:extLst>
          </p:cNvPr>
          <p:cNvSpPr>
            <a:spLocks noGrp="1"/>
          </p:cNvSpPr>
          <p:nvPr>
            <p:ph type="body" sz="quarter" idx="15"/>
          </p:nvPr>
        </p:nvSpPr>
        <p:spPr/>
        <p:txBody>
          <a:bodyPr/>
          <a:lstStyle/>
          <a:p>
            <a:r>
              <a:rPr lang="en-US" dirty="0"/>
              <a:t>16/9/19 – S2W7</a:t>
            </a:r>
          </a:p>
        </p:txBody>
      </p:sp>
      <p:sp>
        <p:nvSpPr>
          <p:cNvPr id="6" name="TextBox 5">
            <a:extLst>
              <a:ext uri="{FF2B5EF4-FFF2-40B4-BE49-F238E27FC236}">
                <a16:creationId xmlns:a16="http://schemas.microsoft.com/office/drawing/2014/main" id="{8AAD8933-5974-4DD4-9136-7D00F0D986BB}"/>
              </a:ext>
            </a:extLst>
          </p:cNvPr>
          <p:cNvSpPr txBox="1"/>
          <p:nvPr/>
        </p:nvSpPr>
        <p:spPr>
          <a:xfrm>
            <a:off x="2880232" y="321727"/>
            <a:ext cx="3164967" cy="369332"/>
          </a:xfrm>
          <a:prstGeom prst="rect">
            <a:avLst/>
          </a:prstGeom>
          <a:noFill/>
        </p:spPr>
        <p:txBody>
          <a:bodyPr wrap="square" rtlCol="0">
            <a:spAutoFit/>
          </a:bodyPr>
          <a:lstStyle/>
          <a:p>
            <a:r>
              <a:rPr lang="en-US" dirty="0"/>
              <a:t>Exercise 5</a:t>
            </a:r>
          </a:p>
        </p:txBody>
      </p:sp>
      <p:sp>
        <p:nvSpPr>
          <p:cNvPr id="7" name="TextBox 6">
            <a:extLst>
              <a:ext uri="{FF2B5EF4-FFF2-40B4-BE49-F238E27FC236}">
                <a16:creationId xmlns:a16="http://schemas.microsoft.com/office/drawing/2014/main" id="{23D923E1-64B8-4215-86BD-11D083EE6B7A}"/>
              </a:ext>
            </a:extLst>
          </p:cNvPr>
          <p:cNvSpPr txBox="1"/>
          <p:nvPr/>
        </p:nvSpPr>
        <p:spPr>
          <a:xfrm>
            <a:off x="468503" y="1371421"/>
            <a:ext cx="8108950" cy="3139321"/>
          </a:xfrm>
          <a:prstGeom prst="rect">
            <a:avLst/>
          </a:prstGeom>
          <a:noFill/>
        </p:spPr>
        <p:txBody>
          <a:bodyPr wrap="square" rtlCol="0">
            <a:spAutoFit/>
          </a:bodyPr>
          <a:lstStyle/>
          <a:p>
            <a:r>
              <a:rPr lang="en-AU" dirty="0"/>
              <a:t>Make it so you can see it falling (slowly or fast – you decide)</a:t>
            </a:r>
          </a:p>
          <a:p>
            <a:endParaRPr lang="en-AU" dirty="0"/>
          </a:p>
          <a:p>
            <a:r>
              <a:rPr lang="en-AU" dirty="0" err="1"/>
              <a:t>setTimeout</a:t>
            </a:r>
            <a:r>
              <a:rPr lang="en-AU" dirty="0"/>
              <a:t>(function(){</a:t>
            </a:r>
          </a:p>
          <a:p>
            <a:r>
              <a:rPr lang="en-AU" dirty="0"/>
              <a:t>        for (var j = 0; j &lt; </a:t>
            </a:r>
            <a:r>
              <a:rPr lang="en-AU" dirty="0" err="1"/>
              <a:t>arr.length</a:t>
            </a:r>
            <a:r>
              <a:rPr lang="en-AU" dirty="0"/>
              <a:t>; </a:t>
            </a:r>
            <a:r>
              <a:rPr lang="en-AU" dirty="0" err="1"/>
              <a:t>j++</a:t>
            </a:r>
            <a:r>
              <a:rPr lang="en-AU" dirty="0"/>
              <a:t>) {</a:t>
            </a:r>
          </a:p>
          <a:p>
            <a:r>
              <a:rPr lang="en-AU" dirty="0"/>
              <a:t>            </a:t>
            </a:r>
            <a:r>
              <a:rPr lang="en-AU" dirty="0" err="1"/>
              <a:t>arr</a:t>
            </a:r>
            <a:r>
              <a:rPr lang="en-AU" dirty="0"/>
              <a:t>[j].drop();</a:t>
            </a:r>
          </a:p>
          <a:p>
            <a:r>
              <a:rPr lang="en-AU" dirty="0"/>
              <a:t>        }</a:t>
            </a:r>
          </a:p>
          <a:p>
            <a:r>
              <a:rPr lang="en-AU" dirty="0"/>
              <a:t>    }, 2000);</a:t>
            </a:r>
          </a:p>
          <a:p>
            <a:endParaRPr lang="en-AU" dirty="0"/>
          </a:p>
          <a:p>
            <a:endParaRPr lang="en-AU" dirty="0"/>
          </a:p>
          <a:p>
            <a:endParaRPr lang="en-AU" dirty="0"/>
          </a:p>
          <a:p>
            <a:r>
              <a:rPr lang="en-AU" dirty="0"/>
              <a:t>If you click again – make them start rising towards the top of the page.</a:t>
            </a:r>
          </a:p>
        </p:txBody>
      </p:sp>
    </p:spTree>
    <p:extLst>
      <p:ext uri="{BB962C8B-B14F-4D97-AF65-F5344CB8AC3E}">
        <p14:creationId xmlns:p14="http://schemas.microsoft.com/office/powerpoint/2010/main" val="35998833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6"/>
          </p:nvPr>
        </p:nvSpPr>
        <p:spPr>
          <a:xfrm>
            <a:off x="468503" y="1140084"/>
            <a:ext cx="8103751" cy="381544"/>
          </a:xfrm>
        </p:spPr>
        <p:txBody>
          <a:bodyPr/>
          <a:lstStyle/>
          <a:p>
            <a:r>
              <a:rPr lang="en-US" sz="2800" cap="none" dirty="0"/>
              <a:t>Paradigms</a:t>
            </a:r>
          </a:p>
        </p:txBody>
      </p:sp>
      <p:sp>
        <p:nvSpPr>
          <p:cNvPr id="7" name="Text Placeholder 6"/>
          <p:cNvSpPr>
            <a:spLocks noGrp="1"/>
          </p:cNvSpPr>
          <p:nvPr>
            <p:ph type="body" sz="quarter" idx="14"/>
          </p:nvPr>
        </p:nvSpPr>
        <p:spPr/>
        <p:txBody>
          <a:bodyPr/>
          <a:lstStyle/>
          <a:p>
            <a:r>
              <a:rPr lang="en-US" dirty="0"/>
              <a:t>11055 </a:t>
            </a:r>
            <a:r>
              <a:rPr lang="en-US" dirty="0" err="1"/>
              <a:t>PfD</a:t>
            </a:r>
            <a:endParaRPr lang="en-US" dirty="0"/>
          </a:p>
        </p:txBody>
      </p:sp>
      <p:sp>
        <p:nvSpPr>
          <p:cNvPr id="8" name="Text Placeholder 7"/>
          <p:cNvSpPr>
            <a:spLocks noGrp="1"/>
          </p:cNvSpPr>
          <p:nvPr>
            <p:ph type="body" sz="quarter" idx="15"/>
          </p:nvPr>
        </p:nvSpPr>
        <p:spPr/>
        <p:txBody>
          <a:bodyPr/>
          <a:lstStyle/>
          <a:p>
            <a:r>
              <a:rPr lang="en-US" dirty="0"/>
              <a:t>16/9/19 – S2W7</a:t>
            </a:r>
          </a:p>
        </p:txBody>
      </p:sp>
      <p:grpSp>
        <p:nvGrpSpPr>
          <p:cNvPr id="10" name="Group 9">
            <a:extLst>
              <a:ext uri="{FF2B5EF4-FFF2-40B4-BE49-F238E27FC236}">
                <a16:creationId xmlns:a16="http://schemas.microsoft.com/office/drawing/2014/main" id="{4E03439F-B160-4E56-BED6-EF7B42A5B695}"/>
              </a:ext>
            </a:extLst>
          </p:cNvPr>
          <p:cNvGrpSpPr/>
          <p:nvPr/>
        </p:nvGrpSpPr>
        <p:grpSpPr>
          <a:xfrm>
            <a:off x="571500" y="1777461"/>
            <a:ext cx="1708150" cy="2989739"/>
            <a:chOff x="571500" y="1777461"/>
            <a:chExt cx="1708150" cy="2989739"/>
          </a:xfrm>
        </p:grpSpPr>
        <p:sp>
          <p:nvSpPr>
            <p:cNvPr id="11" name="Rectangle 10">
              <a:extLst>
                <a:ext uri="{FF2B5EF4-FFF2-40B4-BE49-F238E27FC236}">
                  <a16:creationId xmlns:a16="http://schemas.microsoft.com/office/drawing/2014/main" id="{2824EFEA-CF1E-4652-A41F-62A59B412C5C}"/>
                </a:ext>
              </a:extLst>
            </p:cNvPr>
            <p:cNvSpPr/>
            <p:nvPr/>
          </p:nvSpPr>
          <p:spPr>
            <a:xfrm>
              <a:off x="571500" y="1777461"/>
              <a:ext cx="1422400" cy="29897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 name="Arrow: Down 11">
              <a:extLst>
                <a:ext uri="{FF2B5EF4-FFF2-40B4-BE49-F238E27FC236}">
                  <a16:creationId xmlns:a16="http://schemas.microsoft.com/office/drawing/2014/main" id="{D95CC337-3125-4CF8-ADDC-A31C8DB6EB02}"/>
                </a:ext>
              </a:extLst>
            </p:cNvPr>
            <p:cNvSpPr/>
            <p:nvPr/>
          </p:nvSpPr>
          <p:spPr>
            <a:xfrm>
              <a:off x="2146300" y="2000169"/>
              <a:ext cx="133350" cy="24926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nvGrpSpPr>
          <p:cNvPr id="13" name="Group 12">
            <a:extLst>
              <a:ext uri="{FF2B5EF4-FFF2-40B4-BE49-F238E27FC236}">
                <a16:creationId xmlns:a16="http://schemas.microsoft.com/office/drawing/2014/main" id="{DA136D5B-933A-437D-8CC0-F8FE4EF43BA8}"/>
              </a:ext>
            </a:extLst>
          </p:cNvPr>
          <p:cNvGrpSpPr/>
          <p:nvPr/>
        </p:nvGrpSpPr>
        <p:grpSpPr>
          <a:xfrm>
            <a:off x="3422650" y="1616123"/>
            <a:ext cx="1409700" cy="2560355"/>
            <a:chOff x="3422650" y="1616123"/>
            <a:chExt cx="1409700" cy="2560355"/>
          </a:xfrm>
        </p:grpSpPr>
        <p:sp>
          <p:nvSpPr>
            <p:cNvPr id="14" name="Rectangle 13">
              <a:extLst>
                <a:ext uri="{FF2B5EF4-FFF2-40B4-BE49-F238E27FC236}">
                  <a16:creationId xmlns:a16="http://schemas.microsoft.com/office/drawing/2014/main" id="{00020552-2DFB-4992-AB86-14143C417119}"/>
                </a:ext>
              </a:extLst>
            </p:cNvPr>
            <p:cNvSpPr/>
            <p:nvPr/>
          </p:nvSpPr>
          <p:spPr>
            <a:xfrm>
              <a:off x="3422650" y="2047626"/>
              <a:ext cx="527050" cy="21288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5" name="Rectangle 14">
              <a:extLst>
                <a:ext uri="{FF2B5EF4-FFF2-40B4-BE49-F238E27FC236}">
                  <a16:creationId xmlns:a16="http://schemas.microsoft.com/office/drawing/2014/main" id="{49800AB3-C61E-4AE7-A7FB-AA0C3C54D406}"/>
                </a:ext>
              </a:extLst>
            </p:cNvPr>
            <p:cNvSpPr/>
            <p:nvPr/>
          </p:nvSpPr>
          <p:spPr>
            <a:xfrm>
              <a:off x="4292600" y="2040433"/>
              <a:ext cx="527050" cy="336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6" name="Rectangle 15">
              <a:extLst>
                <a:ext uri="{FF2B5EF4-FFF2-40B4-BE49-F238E27FC236}">
                  <a16:creationId xmlns:a16="http://schemas.microsoft.com/office/drawing/2014/main" id="{DDB81B50-4C70-4EAD-A79E-7FBF57826876}"/>
                </a:ext>
              </a:extLst>
            </p:cNvPr>
            <p:cNvSpPr/>
            <p:nvPr/>
          </p:nvSpPr>
          <p:spPr>
            <a:xfrm>
              <a:off x="4292600" y="2613561"/>
              <a:ext cx="527050" cy="336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7" name="Rectangle 16">
              <a:extLst>
                <a:ext uri="{FF2B5EF4-FFF2-40B4-BE49-F238E27FC236}">
                  <a16:creationId xmlns:a16="http://schemas.microsoft.com/office/drawing/2014/main" id="{0ADF694A-178D-44D4-BC21-E9DFA9E004C1}"/>
                </a:ext>
              </a:extLst>
            </p:cNvPr>
            <p:cNvSpPr/>
            <p:nvPr/>
          </p:nvSpPr>
          <p:spPr>
            <a:xfrm>
              <a:off x="4292600" y="3186689"/>
              <a:ext cx="527050" cy="336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8" name="Rectangle 17">
              <a:extLst>
                <a:ext uri="{FF2B5EF4-FFF2-40B4-BE49-F238E27FC236}">
                  <a16:creationId xmlns:a16="http://schemas.microsoft.com/office/drawing/2014/main" id="{C90CAD95-80B7-4F42-941D-603CBAC48138}"/>
                </a:ext>
              </a:extLst>
            </p:cNvPr>
            <p:cNvSpPr/>
            <p:nvPr/>
          </p:nvSpPr>
          <p:spPr>
            <a:xfrm>
              <a:off x="4292600" y="3796372"/>
              <a:ext cx="527050" cy="336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9" name="Straight Arrow Connector 18">
              <a:extLst>
                <a:ext uri="{FF2B5EF4-FFF2-40B4-BE49-F238E27FC236}">
                  <a16:creationId xmlns:a16="http://schemas.microsoft.com/office/drawing/2014/main" id="{B304CE4A-668E-4AAD-956F-D55DE75E1D23}"/>
                </a:ext>
              </a:extLst>
            </p:cNvPr>
            <p:cNvCxnSpPr/>
            <p:nvPr/>
          </p:nvCxnSpPr>
          <p:spPr>
            <a:xfrm>
              <a:off x="4025900" y="2143865"/>
              <a:ext cx="1905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0AE4D18B-75FA-43F5-9A00-779F545CBCDD}"/>
                </a:ext>
              </a:extLst>
            </p:cNvPr>
            <p:cNvCxnSpPr>
              <a:cxnSpLocks/>
            </p:cNvCxnSpPr>
            <p:nvPr/>
          </p:nvCxnSpPr>
          <p:spPr>
            <a:xfrm>
              <a:off x="4675763" y="2441603"/>
              <a:ext cx="0" cy="1192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519AC152-F06A-4C22-8581-FCF4E074447A}"/>
                </a:ext>
              </a:extLst>
            </p:cNvPr>
            <p:cNvCxnSpPr>
              <a:cxnSpLocks/>
            </p:cNvCxnSpPr>
            <p:nvPr/>
          </p:nvCxnSpPr>
          <p:spPr>
            <a:xfrm flipV="1">
              <a:off x="4413250" y="2429615"/>
              <a:ext cx="0" cy="1255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B1A5DE14-3520-4C16-B166-CCEE935DF5FD}"/>
                </a:ext>
              </a:extLst>
            </p:cNvPr>
            <p:cNvCxnSpPr>
              <a:cxnSpLocks/>
            </p:cNvCxnSpPr>
            <p:nvPr/>
          </p:nvCxnSpPr>
          <p:spPr>
            <a:xfrm flipH="1">
              <a:off x="4025900" y="2343641"/>
              <a:ext cx="190500" cy="57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25632D46-24BB-4FF3-9899-0B3F5E17B3F3}"/>
                </a:ext>
              </a:extLst>
            </p:cNvPr>
            <p:cNvCxnSpPr>
              <a:cxnSpLocks/>
            </p:cNvCxnSpPr>
            <p:nvPr/>
          </p:nvCxnSpPr>
          <p:spPr>
            <a:xfrm>
              <a:off x="4025900" y="3253364"/>
              <a:ext cx="1905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92E2849B-C131-4209-B25D-98EAD5ABEA8F}"/>
                </a:ext>
              </a:extLst>
            </p:cNvPr>
            <p:cNvCxnSpPr/>
            <p:nvPr/>
          </p:nvCxnSpPr>
          <p:spPr>
            <a:xfrm>
              <a:off x="4025900" y="3354964"/>
              <a:ext cx="1905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1AA6F995-AA86-426A-B485-1B8B6EF3B6A5}"/>
                </a:ext>
              </a:extLst>
            </p:cNvPr>
            <p:cNvCxnSpPr/>
            <p:nvPr/>
          </p:nvCxnSpPr>
          <p:spPr>
            <a:xfrm>
              <a:off x="4025900" y="3458315"/>
              <a:ext cx="1905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056935E0-A0E7-4D12-A3D9-83497E0E2338}"/>
                </a:ext>
              </a:extLst>
            </p:cNvPr>
            <p:cNvCxnSpPr/>
            <p:nvPr/>
          </p:nvCxnSpPr>
          <p:spPr>
            <a:xfrm>
              <a:off x="4025900" y="3902815"/>
              <a:ext cx="1905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Connector: Elbow 26">
              <a:extLst>
                <a:ext uri="{FF2B5EF4-FFF2-40B4-BE49-F238E27FC236}">
                  <a16:creationId xmlns:a16="http://schemas.microsoft.com/office/drawing/2014/main" id="{D88A9AC7-DCF4-4E5F-898C-6FFAA2312821}"/>
                </a:ext>
              </a:extLst>
            </p:cNvPr>
            <p:cNvCxnSpPr>
              <a:cxnSpLocks/>
              <a:stCxn id="18" idx="3"/>
              <a:endCxn id="17" idx="3"/>
            </p:cNvCxnSpPr>
            <p:nvPr/>
          </p:nvCxnSpPr>
          <p:spPr>
            <a:xfrm flipV="1">
              <a:off x="4819650" y="3354964"/>
              <a:ext cx="12700" cy="609683"/>
            </a:xfrm>
            <a:prstGeom prst="bentConnector3">
              <a:avLst>
                <a:gd name="adj1" fmla="val 18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Connector: Elbow 27">
              <a:extLst>
                <a:ext uri="{FF2B5EF4-FFF2-40B4-BE49-F238E27FC236}">
                  <a16:creationId xmlns:a16="http://schemas.microsoft.com/office/drawing/2014/main" id="{4F2565FA-6D1E-48A5-B600-81CBE95074FE}"/>
                </a:ext>
              </a:extLst>
            </p:cNvPr>
            <p:cNvCxnSpPr>
              <a:stCxn id="14" idx="2"/>
              <a:endCxn id="14" idx="1"/>
            </p:cNvCxnSpPr>
            <p:nvPr/>
          </p:nvCxnSpPr>
          <p:spPr>
            <a:xfrm rot="5400000" flipH="1">
              <a:off x="3022200" y="3512503"/>
              <a:ext cx="1064425" cy="263525"/>
            </a:xfrm>
            <a:prstGeom prst="bentConnector4">
              <a:avLst>
                <a:gd name="adj1" fmla="val -21476"/>
                <a:gd name="adj2" fmla="val 186747"/>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Arrow: Down 28">
              <a:extLst>
                <a:ext uri="{FF2B5EF4-FFF2-40B4-BE49-F238E27FC236}">
                  <a16:creationId xmlns:a16="http://schemas.microsoft.com/office/drawing/2014/main" id="{B7404EAB-42A2-4C36-80AB-C31AB652528F}"/>
                </a:ext>
              </a:extLst>
            </p:cNvPr>
            <p:cNvSpPr/>
            <p:nvPr/>
          </p:nvSpPr>
          <p:spPr>
            <a:xfrm>
              <a:off x="4511675" y="1616123"/>
              <a:ext cx="88900" cy="31588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nvGrpSpPr>
          <p:cNvPr id="30" name="Group 29">
            <a:extLst>
              <a:ext uri="{FF2B5EF4-FFF2-40B4-BE49-F238E27FC236}">
                <a16:creationId xmlns:a16="http://schemas.microsoft.com/office/drawing/2014/main" id="{A994A87A-B119-4FC2-BF9D-B8CD343E7BF7}"/>
              </a:ext>
            </a:extLst>
          </p:cNvPr>
          <p:cNvGrpSpPr/>
          <p:nvPr/>
        </p:nvGrpSpPr>
        <p:grpSpPr>
          <a:xfrm>
            <a:off x="6153151" y="2000169"/>
            <a:ext cx="2076418" cy="2767031"/>
            <a:chOff x="6153151" y="2000169"/>
            <a:chExt cx="2076418" cy="2767031"/>
          </a:xfrm>
        </p:grpSpPr>
        <p:sp>
          <p:nvSpPr>
            <p:cNvPr id="31" name="Rectangle 30">
              <a:extLst>
                <a:ext uri="{FF2B5EF4-FFF2-40B4-BE49-F238E27FC236}">
                  <a16:creationId xmlns:a16="http://schemas.microsoft.com/office/drawing/2014/main" id="{E6492AC9-A8C0-47BC-B518-F309C0B01F40}"/>
                </a:ext>
              </a:extLst>
            </p:cNvPr>
            <p:cNvSpPr/>
            <p:nvPr/>
          </p:nvSpPr>
          <p:spPr>
            <a:xfrm>
              <a:off x="6153151" y="2000169"/>
              <a:ext cx="2076418" cy="27670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2" name="Rectangle 31">
              <a:extLst>
                <a:ext uri="{FF2B5EF4-FFF2-40B4-BE49-F238E27FC236}">
                  <a16:creationId xmlns:a16="http://schemas.microsoft.com/office/drawing/2014/main" id="{A22802DE-D0FB-40D0-80BB-2C35492C0323}"/>
                </a:ext>
              </a:extLst>
            </p:cNvPr>
            <p:cNvSpPr/>
            <p:nvPr/>
          </p:nvSpPr>
          <p:spPr>
            <a:xfrm>
              <a:off x="6415664" y="2403475"/>
              <a:ext cx="527050" cy="336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3" name="Rectangle 32">
              <a:extLst>
                <a:ext uri="{FF2B5EF4-FFF2-40B4-BE49-F238E27FC236}">
                  <a16:creationId xmlns:a16="http://schemas.microsoft.com/office/drawing/2014/main" id="{D2DD8818-AA50-41A5-BCB5-6F1773822C94}"/>
                </a:ext>
              </a:extLst>
            </p:cNvPr>
            <p:cNvSpPr/>
            <p:nvPr/>
          </p:nvSpPr>
          <p:spPr>
            <a:xfrm>
              <a:off x="6415664" y="3018414"/>
              <a:ext cx="527050" cy="336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4" name="Rectangle 33">
              <a:extLst>
                <a:ext uri="{FF2B5EF4-FFF2-40B4-BE49-F238E27FC236}">
                  <a16:creationId xmlns:a16="http://schemas.microsoft.com/office/drawing/2014/main" id="{88EA0430-654F-4C82-A14D-99BFDBCEB286}"/>
                </a:ext>
              </a:extLst>
            </p:cNvPr>
            <p:cNvSpPr/>
            <p:nvPr/>
          </p:nvSpPr>
          <p:spPr>
            <a:xfrm>
              <a:off x="6410395" y="3644265"/>
              <a:ext cx="527050" cy="336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spTree>
    <p:extLst>
      <p:ext uri="{BB962C8B-B14F-4D97-AF65-F5344CB8AC3E}">
        <p14:creationId xmlns:p14="http://schemas.microsoft.com/office/powerpoint/2010/main" val="2889141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6"/>
          </p:nvPr>
        </p:nvSpPr>
        <p:spPr>
          <a:xfrm>
            <a:off x="468503" y="1140084"/>
            <a:ext cx="8103751" cy="381544"/>
          </a:xfrm>
        </p:spPr>
        <p:txBody>
          <a:bodyPr/>
          <a:lstStyle/>
          <a:p>
            <a:r>
              <a:rPr lang="en-US" sz="2800" cap="none" dirty="0"/>
              <a:t>Procedural &amp; Functional</a:t>
            </a:r>
          </a:p>
        </p:txBody>
      </p:sp>
      <p:sp>
        <p:nvSpPr>
          <p:cNvPr id="7" name="Text Placeholder 6"/>
          <p:cNvSpPr>
            <a:spLocks noGrp="1"/>
          </p:cNvSpPr>
          <p:nvPr>
            <p:ph type="body" sz="quarter" idx="14"/>
          </p:nvPr>
        </p:nvSpPr>
        <p:spPr/>
        <p:txBody>
          <a:bodyPr/>
          <a:lstStyle/>
          <a:p>
            <a:r>
              <a:rPr lang="en-US" dirty="0"/>
              <a:t>11055 </a:t>
            </a:r>
            <a:r>
              <a:rPr lang="en-US" dirty="0" err="1"/>
              <a:t>PfD</a:t>
            </a:r>
            <a:endParaRPr lang="en-US" dirty="0"/>
          </a:p>
        </p:txBody>
      </p:sp>
      <p:sp>
        <p:nvSpPr>
          <p:cNvPr id="8" name="Text Placeholder 7"/>
          <p:cNvSpPr>
            <a:spLocks noGrp="1"/>
          </p:cNvSpPr>
          <p:nvPr>
            <p:ph type="body" sz="quarter" idx="15"/>
          </p:nvPr>
        </p:nvSpPr>
        <p:spPr/>
        <p:txBody>
          <a:bodyPr/>
          <a:lstStyle/>
          <a:p>
            <a:r>
              <a:rPr lang="en-US" dirty="0"/>
              <a:t>16/9/19 – S2W7</a:t>
            </a:r>
          </a:p>
        </p:txBody>
      </p:sp>
      <p:cxnSp>
        <p:nvCxnSpPr>
          <p:cNvPr id="10" name="Straight Connector 9">
            <a:extLst>
              <a:ext uri="{FF2B5EF4-FFF2-40B4-BE49-F238E27FC236}">
                <a16:creationId xmlns:a16="http://schemas.microsoft.com/office/drawing/2014/main" id="{6DAA293C-FD11-407A-9ED1-87468063ADC4}"/>
              </a:ext>
            </a:extLst>
          </p:cNvPr>
          <p:cNvCxnSpPr>
            <a:cxnSpLocks/>
          </p:cNvCxnSpPr>
          <p:nvPr/>
        </p:nvCxnSpPr>
        <p:spPr>
          <a:xfrm>
            <a:off x="4520378" y="1746250"/>
            <a:ext cx="0" cy="296545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CCD77325-DFC8-42C6-9B25-D1A171CFC1C1}"/>
              </a:ext>
            </a:extLst>
          </p:cNvPr>
          <p:cNvSpPr txBox="1"/>
          <p:nvPr/>
        </p:nvSpPr>
        <p:spPr>
          <a:xfrm>
            <a:off x="468503" y="1867547"/>
            <a:ext cx="3487544" cy="1754326"/>
          </a:xfrm>
          <a:prstGeom prst="rect">
            <a:avLst/>
          </a:prstGeom>
          <a:noFill/>
        </p:spPr>
        <p:txBody>
          <a:bodyPr wrap="square" rtlCol="0">
            <a:spAutoFit/>
          </a:bodyPr>
          <a:lstStyle/>
          <a:p>
            <a:r>
              <a:rPr lang="en-AU" dirty="0"/>
              <a:t>A procedural program starts at the top and progresses through the procedural statements that you have written, until it is completed. </a:t>
            </a:r>
          </a:p>
          <a:p>
            <a:endParaRPr lang="en-AU" dirty="0"/>
          </a:p>
          <a:p>
            <a:r>
              <a:rPr lang="en-AU" dirty="0"/>
              <a:t> </a:t>
            </a:r>
          </a:p>
        </p:txBody>
      </p:sp>
      <p:sp>
        <p:nvSpPr>
          <p:cNvPr id="11" name="TextBox 10">
            <a:extLst>
              <a:ext uri="{FF2B5EF4-FFF2-40B4-BE49-F238E27FC236}">
                <a16:creationId xmlns:a16="http://schemas.microsoft.com/office/drawing/2014/main" id="{4E5DEDD6-57D5-4FB2-B365-7C7870DA168E}"/>
              </a:ext>
            </a:extLst>
          </p:cNvPr>
          <p:cNvSpPr txBox="1"/>
          <p:nvPr/>
        </p:nvSpPr>
        <p:spPr>
          <a:xfrm>
            <a:off x="4787899" y="1867547"/>
            <a:ext cx="3577213" cy="2308324"/>
          </a:xfrm>
          <a:prstGeom prst="rect">
            <a:avLst/>
          </a:prstGeom>
          <a:noFill/>
        </p:spPr>
        <p:txBody>
          <a:bodyPr wrap="square" rtlCol="0">
            <a:spAutoFit/>
          </a:bodyPr>
          <a:lstStyle/>
          <a:p>
            <a:r>
              <a:rPr lang="en-AU" dirty="0"/>
              <a:t>A functional program breaks up the instructions into discrete ‘functions’ that pass information between them. Each function may no nothing about the others and works to complete only its designated purpose without any understanding of the whole program.</a:t>
            </a:r>
          </a:p>
        </p:txBody>
      </p:sp>
    </p:spTree>
    <p:extLst>
      <p:ext uri="{BB962C8B-B14F-4D97-AF65-F5344CB8AC3E}">
        <p14:creationId xmlns:p14="http://schemas.microsoft.com/office/powerpoint/2010/main" val="37961940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lstStyle/>
          <a:p>
            <a:r>
              <a:rPr lang="en-US" dirty="0"/>
              <a:t>11055 </a:t>
            </a:r>
            <a:r>
              <a:rPr lang="en-US" dirty="0" err="1"/>
              <a:t>PfD</a:t>
            </a:r>
            <a:endParaRPr lang="en-US" dirty="0"/>
          </a:p>
        </p:txBody>
      </p:sp>
      <p:sp>
        <p:nvSpPr>
          <p:cNvPr id="3" name="Text Placeholder 2"/>
          <p:cNvSpPr>
            <a:spLocks noGrp="1"/>
          </p:cNvSpPr>
          <p:nvPr>
            <p:ph type="body" sz="quarter" idx="15"/>
          </p:nvPr>
        </p:nvSpPr>
        <p:spPr/>
        <p:txBody>
          <a:bodyPr/>
          <a:lstStyle/>
          <a:p>
            <a:r>
              <a:rPr lang="en-US" dirty="0"/>
              <a:t>16/9/19 – S2W7</a:t>
            </a:r>
          </a:p>
        </p:txBody>
      </p:sp>
      <p:sp>
        <p:nvSpPr>
          <p:cNvPr id="6" name="Text Placeholder 5"/>
          <p:cNvSpPr>
            <a:spLocks noGrp="1"/>
          </p:cNvSpPr>
          <p:nvPr>
            <p:ph type="body" sz="quarter" idx="16"/>
          </p:nvPr>
        </p:nvSpPr>
        <p:spPr>
          <a:xfrm>
            <a:off x="468503" y="1208461"/>
            <a:ext cx="8103751" cy="381544"/>
          </a:xfrm>
        </p:spPr>
        <p:txBody>
          <a:bodyPr/>
          <a:lstStyle/>
          <a:p>
            <a:r>
              <a:rPr lang="en-US" cap="none" dirty="0"/>
              <a:t>Object Orientation</a:t>
            </a:r>
          </a:p>
        </p:txBody>
      </p:sp>
      <p:cxnSp>
        <p:nvCxnSpPr>
          <p:cNvPr id="34" name="Straight Connector 33">
            <a:extLst>
              <a:ext uri="{FF2B5EF4-FFF2-40B4-BE49-F238E27FC236}">
                <a16:creationId xmlns:a16="http://schemas.microsoft.com/office/drawing/2014/main" id="{BCE818D3-F2A6-40BE-AB94-A488480DF431}"/>
              </a:ext>
            </a:extLst>
          </p:cNvPr>
          <p:cNvCxnSpPr>
            <a:cxnSpLocks/>
          </p:cNvCxnSpPr>
          <p:nvPr/>
        </p:nvCxnSpPr>
        <p:spPr>
          <a:xfrm>
            <a:off x="4438211" y="1785184"/>
            <a:ext cx="0" cy="296545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 Placeholder 2">
            <a:extLst>
              <a:ext uri="{FF2B5EF4-FFF2-40B4-BE49-F238E27FC236}">
                <a16:creationId xmlns:a16="http://schemas.microsoft.com/office/drawing/2014/main" id="{594EA52E-4798-4F6D-8088-58FC7A52AA77}"/>
              </a:ext>
            </a:extLst>
          </p:cNvPr>
          <p:cNvSpPr txBox="1">
            <a:spLocks/>
          </p:cNvSpPr>
          <p:nvPr/>
        </p:nvSpPr>
        <p:spPr>
          <a:xfrm>
            <a:off x="685800" y="1941791"/>
            <a:ext cx="2429385" cy="2731260"/>
          </a:xfrm>
          <a:prstGeom prst="rect">
            <a:avLst/>
          </a:prstGeom>
        </p:spPr>
        <p:txBody>
          <a:bodyPr vert="horz" lIns="91440" tIns="45720" rIns="91440" bIns="45720" numCol="1" rtlCol="0">
            <a:normAutofit/>
          </a:bodyPr>
          <a:lstStyle>
            <a:lvl1pPr marL="171450" marR="0" indent="-17145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tab pos="180000" algn="l"/>
                <a:tab pos="360000" algn="l"/>
                <a:tab pos="540000" algn="l"/>
                <a:tab pos="720000" algn="l"/>
              </a:tabLst>
              <a:defRPr sz="1800" kern="1200" baseline="0">
                <a:solidFill>
                  <a:schemeClr val="accent2"/>
                </a:solidFill>
                <a:latin typeface="+mn-lt"/>
                <a:ea typeface="+mn-ea"/>
                <a:cs typeface="+mn-cs"/>
              </a:defRPr>
            </a:lvl1pPr>
            <a:lvl2pPr marL="447675" indent="-180975" algn="l" defTabSz="914400" rtl="0" eaLnBrk="1" latinLnBrk="0" hangingPunct="1">
              <a:spcBef>
                <a:spcPct val="20000"/>
              </a:spcBef>
              <a:buFont typeface="Calibri" panose="020F0502020204030204" pitchFamily="34" charset="0"/>
              <a:buChar char="­"/>
              <a:tabLst>
                <a:tab pos="180000" algn="l"/>
                <a:tab pos="360000" algn="l"/>
                <a:tab pos="540000" algn="l"/>
                <a:tab pos="720000" algn="l"/>
              </a:tabLst>
              <a:defRPr sz="1800" kern="1200">
                <a:solidFill>
                  <a:schemeClr val="accent2"/>
                </a:solidFill>
                <a:latin typeface="+mn-lt"/>
                <a:ea typeface="+mn-ea"/>
                <a:cs typeface="+mn-cs"/>
              </a:defRPr>
            </a:lvl2pPr>
            <a:lvl3pPr marL="809625" indent="-180975" algn="l" defTabSz="914400" rtl="0" eaLnBrk="1" latinLnBrk="0" hangingPunct="1">
              <a:spcBef>
                <a:spcPct val="20000"/>
              </a:spcBef>
              <a:buFont typeface="Wingdings" panose="05000000000000000000" pitchFamily="2" charset="2"/>
              <a:buChar char="§"/>
              <a:tabLst>
                <a:tab pos="180000" algn="l"/>
                <a:tab pos="360000" algn="l"/>
                <a:tab pos="540000" algn="l"/>
                <a:tab pos="720000" algn="l"/>
              </a:tabLst>
              <a:defRPr sz="1800" kern="1200">
                <a:solidFill>
                  <a:schemeClr val="accent2"/>
                </a:solidFill>
                <a:latin typeface="+mn-lt"/>
                <a:ea typeface="+mn-ea"/>
                <a:cs typeface="+mn-cs"/>
              </a:defRPr>
            </a:lvl3pPr>
            <a:lvl4pPr marL="1162050" indent="-171450" algn="l" defTabSz="914400" rtl="0" eaLnBrk="1" latinLnBrk="0" hangingPunct="1">
              <a:spcBef>
                <a:spcPct val="20000"/>
              </a:spcBef>
              <a:buFont typeface="Calibri" panose="020F0502020204030204" pitchFamily="34" charset="0"/>
              <a:buChar char="◦"/>
              <a:tabLst>
                <a:tab pos="180000" algn="l"/>
                <a:tab pos="360000" algn="l"/>
                <a:tab pos="540000" algn="l"/>
                <a:tab pos="720000" algn="l"/>
              </a:tabLst>
              <a:defRPr sz="1800" kern="1200">
                <a:solidFill>
                  <a:schemeClr val="accent2"/>
                </a:solidFill>
                <a:latin typeface="+mn-lt"/>
                <a:ea typeface="+mn-ea"/>
                <a:cs typeface="+mn-cs"/>
              </a:defRPr>
            </a:lvl4pPr>
            <a:lvl5pPr marL="1524000" indent="-180975" algn="l" defTabSz="914400" rtl="0" eaLnBrk="1" latinLnBrk="0" hangingPunct="1">
              <a:spcBef>
                <a:spcPct val="20000"/>
              </a:spcBef>
              <a:buFont typeface="Arial" panose="020B0604020202020204" pitchFamily="34" charset="0"/>
              <a:buChar char="•"/>
              <a:defRPr sz="1300" kern="1200">
                <a:solidFill>
                  <a:schemeClr val="accent2"/>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dirty="0"/>
              <a:t>Class</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Abstraction</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Encapsulation</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Interface</a:t>
            </a:r>
          </a:p>
          <a:p>
            <a:pPr marL="0" indent="0">
              <a:buFont typeface="Arial" panose="020B0604020202020204" pitchFamily="34" charset="0"/>
              <a:buNone/>
            </a:pPr>
            <a:endParaRPr lang="en-US" dirty="0"/>
          </a:p>
        </p:txBody>
      </p:sp>
      <p:sp>
        <p:nvSpPr>
          <p:cNvPr id="11" name="Text Placeholder 2">
            <a:extLst>
              <a:ext uri="{FF2B5EF4-FFF2-40B4-BE49-F238E27FC236}">
                <a16:creationId xmlns:a16="http://schemas.microsoft.com/office/drawing/2014/main" id="{FCC28079-E63C-4605-9A2B-50A8277B48E6}"/>
              </a:ext>
            </a:extLst>
          </p:cNvPr>
          <p:cNvSpPr txBox="1">
            <a:spLocks/>
          </p:cNvSpPr>
          <p:nvPr/>
        </p:nvSpPr>
        <p:spPr>
          <a:xfrm>
            <a:off x="4927606" y="1908930"/>
            <a:ext cx="3575044" cy="2731260"/>
          </a:xfrm>
          <a:prstGeom prst="rect">
            <a:avLst/>
          </a:prstGeom>
        </p:spPr>
        <p:txBody>
          <a:bodyPr vert="horz" lIns="91440" tIns="45720" rIns="91440" bIns="45720" numCol="1" rtlCol="0">
            <a:normAutofit fontScale="92500" lnSpcReduction="20000"/>
          </a:bodyPr>
          <a:lstStyle>
            <a:lvl1pPr marL="171450" marR="0" indent="-17145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tab pos="180000" algn="l"/>
                <a:tab pos="360000" algn="l"/>
                <a:tab pos="540000" algn="l"/>
                <a:tab pos="720000" algn="l"/>
              </a:tabLst>
              <a:defRPr sz="1800" kern="1200" baseline="0">
                <a:solidFill>
                  <a:schemeClr val="accent2"/>
                </a:solidFill>
                <a:latin typeface="+mn-lt"/>
                <a:ea typeface="+mn-ea"/>
                <a:cs typeface="+mn-cs"/>
              </a:defRPr>
            </a:lvl1pPr>
            <a:lvl2pPr marL="447675" indent="-180975" algn="l" defTabSz="914400" rtl="0" eaLnBrk="1" latinLnBrk="0" hangingPunct="1">
              <a:spcBef>
                <a:spcPct val="20000"/>
              </a:spcBef>
              <a:buFont typeface="Calibri" panose="020F0502020204030204" pitchFamily="34" charset="0"/>
              <a:buChar char="­"/>
              <a:tabLst>
                <a:tab pos="180000" algn="l"/>
                <a:tab pos="360000" algn="l"/>
                <a:tab pos="540000" algn="l"/>
                <a:tab pos="720000" algn="l"/>
              </a:tabLst>
              <a:defRPr sz="1800" kern="1200">
                <a:solidFill>
                  <a:schemeClr val="accent2"/>
                </a:solidFill>
                <a:latin typeface="+mn-lt"/>
                <a:ea typeface="+mn-ea"/>
                <a:cs typeface="+mn-cs"/>
              </a:defRPr>
            </a:lvl2pPr>
            <a:lvl3pPr marL="809625" indent="-180975" algn="l" defTabSz="914400" rtl="0" eaLnBrk="1" latinLnBrk="0" hangingPunct="1">
              <a:spcBef>
                <a:spcPct val="20000"/>
              </a:spcBef>
              <a:buFont typeface="Wingdings" panose="05000000000000000000" pitchFamily="2" charset="2"/>
              <a:buChar char="§"/>
              <a:tabLst>
                <a:tab pos="180000" algn="l"/>
                <a:tab pos="360000" algn="l"/>
                <a:tab pos="540000" algn="l"/>
                <a:tab pos="720000" algn="l"/>
              </a:tabLst>
              <a:defRPr sz="1800" kern="1200">
                <a:solidFill>
                  <a:schemeClr val="accent2"/>
                </a:solidFill>
                <a:latin typeface="+mn-lt"/>
                <a:ea typeface="+mn-ea"/>
                <a:cs typeface="+mn-cs"/>
              </a:defRPr>
            </a:lvl3pPr>
            <a:lvl4pPr marL="1162050" indent="-171450" algn="l" defTabSz="914400" rtl="0" eaLnBrk="1" latinLnBrk="0" hangingPunct="1">
              <a:spcBef>
                <a:spcPct val="20000"/>
              </a:spcBef>
              <a:buFont typeface="Calibri" panose="020F0502020204030204" pitchFamily="34" charset="0"/>
              <a:buChar char="◦"/>
              <a:tabLst>
                <a:tab pos="180000" algn="l"/>
                <a:tab pos="360000" algn="l"/>
                <a:tab pos="540000" algn="l"/>
                <a:tab pos="720000" algn="l"/>
              </a:tabLst>
              <a:defRPr sz="1800" kern="1200">
                <a:solidFill>
                  <a:schemeClr val="accent2"/>
                </a:solidFill>
                <a:latin typeface="+mn-lt"/>
                <a:ea typeface="+mn-ea"/>
                <a:cs typeface="+mn-cs"/>
              </a:defRPr>
            </a:lvl4pPr>
            <a:lvl5pPr marL="1524000" indent="-180975" algn="l" defTabSz="914400" rtl="0" eaLnBrk="1" latinLnBrk="0" hangingPunct="1">
              <a:spcBef>
                <a:spcPct val="20000"/>
              </a:spcBef>
              <a:buFont typeface="Arial" panose="020B0604020202020204" pitchFamily="34" charset="0"/>
              <a:buChar char="•"/>
              <a:defRPr sz="1300" kern="1200">
                <a:solidFill>
                  <a:schemeClr val="accent2"/>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dirty="0"/>
              <a:t>A </a:t>
            </a:r>
            <a:r>
              <a:rPr lang="en-US" b="1" dirty="0"/>
              <a:t>class</a:t>
            </a:r>
            <a:r>
              <a:rPr lang="en-US" dirty="0"/>
              <a:t> holds our object code</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The class </a:t>
            </a:r>
            <a:r>
              <a:rPr lang="en-US" b="1" dirty="0"/>
              <a:t>abstracts</a:t>
            </a:r>
            <a:r>
              <a:rPr lang="en-US" dirty="0"/>
              <a:t> the object to its base properties and methods</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The class </a:t>
            </a:r>
            <a:r>
              <a:rPr lang="en-US" b="1" dirty="0"/>
              <a:t>encapsulates</a:t>
            </a:r>
            <a:r>
              <a:rPr lang="en-US" dirty="0"/>
              <a:t> the object so that it can only be used the ‘right’ way</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The class exposes an </a:t>
            </a:r>
            <a:r>
              <a:rPr lang="en-US" b="1" dirty="0"/>
              <a:t>interface</a:t>
            </a:r>
            <a:r>
              <a:rPr lang="en-US" dirty="0"/>
              <a:t> so that other code can use it.</a:t>
            </a:r>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40773904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lstStyle/>
          <a:p>
            <a:r>
              <a:rPr lang="en-US" dirty="0"/>
              <a:t>11055 </a:t>
            </a:r>
            <a:r>
              <a:rPr lang="en-US" dirty="0" err="1"/>
              <a:t>PfD</a:t>
            </a:r>
            <a:endParaRPr lang="en-US" dirty="0"/>
          </a:p>
        </p:txBody>
      </p:sp>
      <p:sp>
        <p:nvSpPr>
          <p:cNvPr id="3" name="Text Placeholder 2"/>
          <p:cNvSpPr>
            <a:spLocks noGrp="1"/>
          </p:cNvSpPr>
          <p:nvPr>
            <p:ph type="body" sz="quarter" idx="15"/>
          </p:nvPr>
        </p:nvSpPr>
        <p:spPr/>
        <p:txBody>
          <a:bodyPr/>
          <a:lstStyle/>
          <a:p>
            <a:r>
              <a:rPr lang="en-US" dirty="0"/>
              <a:t>16/9/19 – S2W7</a:t>
            </a:r>
          </a:p>
        </p:txBody>
      </p:sp>
      <p:sp>
        <p:nvSpPr>
          <p:cNvPr id="6" name="Text Placeholder 5"/>
          <p:cNvSpPr>
            <a:spLocks noGrp="1"/>
          </p:cNvSpPr>
          <p:nvPr>
            <p:ph type="body" sz="quarter" idx="16"/>
          </p:nvPr>
        </p:nvSpPr>
        <p:spPr>
          <a:xfrm>
            <a:off x="468503" y="1208461"/>
            <a:ext cx="8103751" cy="381544"/>
          </a:xfrm>
        </p:spPr>
        <p:txBody>
          <a:bodyPr/>
          <a:lstStyle/>
          <a:p>
            <a:r>
              <a:rPr lang="en-US" cap="none" dirty="0"/>
              <a:t>Object Orientation</a:t>
            </a:r>
          </a:p>
        </p:txBody>
      </p:sp>
      <p:cxnSp>
        <p:nvCxnSpPr>
          <p:cNvPr id="34" name="Straight Connector 33">
            <a:extLst>
              <a:ext uri="{FF2B5EF4-FFF2-40B4-BE49-F238E27FC236}">
                <a16:creationId xmlns:a16="http://schemas.microsoft.com/office/drawing/2014/main" id="{BCE818D3-F2A6-40BE-AB94-A488480DF431}"/>
              </a:ext>
            </a:extLst>
          </p:cNvPr>
          <p:cNvCxnSpPr>
            <a:cxnSpLocks/>
          </p:cNvCxnSpPr>
          <p:nvPr/>
        </p:nvCxnSpPr>
        <p:spPr>
          <a:xfrm>
            <a:off x="4438211" y="1785184"/>
            <a:ext cx="0" cy="296545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 Placeholder 2">
            <a:extLst>
              <a:ext uri="{FF2B5EF4-FFF2-40B4-BE49-F238E27FC236}">
                <a16:creationId xmlns:a16="http://schemas.microsoft.com/office/drawing/2014/main" id="{594EA52E-4798-4F6D-8088-58FC7A52AA77}"/>
              </a:ext>
            </a:extLst>
          </p:cNvPr>
          <p:cNvSpPr txBox="1">
            <a:spLocks/>
          </p:cNvSpPr>
          <p:nvPr/>
        </p:nvSpPr>
        <p:spPr>
          <a:xfrm>
            <a:off x="685800" y="1941791"/>
            <a:ext cx="2429385" cy="2731260"/>
          </a:xfrm>
          <a:prstGeom prst="rect">
            <a:avLst/>
          </a:prstGeom>
        </p:spPr>
        <p:txBody>
          <a:bodyPr vert="horz" lIns="91440" tIns="45720" rIns="91440" bIns="45720" numCol="1" rtlCol="0">
            <a:normAutofit/>
          </a:bodyPr>
          <a:lstStyle>
            <a:lvl1pPr marL="171450" marR="0" indent="-17145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tab pos="180000" algn="l"/>
                <a:tab pos="360000" algn="l"/>
                <a:tab pos="540000" algn="l"/>
                <a:tab pos="720000" algn="l"/>
              </a:tabLst>
              <a:defRPr sz="1800" kern="1200" baseline="0">
                <a:solidFill>
                  <a:schemeClr val="accent2"/>
                </a:solidFill>
                <a:latin typeface="+mn-lt"/>
                <a:ea typeface="+mn-ea"/>
                <a:cs typeface="+mn-cs"/>
              </a:defRPr>
            </a:lvl1pPr>
            <a:lvl2pPr marL="447675" indent="-180975" algn="l" defTabSz="914400" rtl="0" eaLnBrk="1" latinLnBrk="0" hangingPunct="1">
              <a:spcBef>
                <a:spcPct val="20000"/>
              </a:spcBef>
              <a:buFont typeface="Calibri" panose="020F0502020204030204" pitchFamily="34" charset="0"/>
              <a:buChar char="­"/>
              <a:tabLst>
                <a:tab pos="180000" algn="l"/>
                <a:tab pos="360000" algn="l"/>
                <a:tab pos="540000" algn="l"/>
                <a:tab pos="720000" algn="l"/>
              </a:tabLst>
              <a:defRPr sz="1800" kern="1200">
                <a:solidFill>
                  <a:schemeClr val="accent2"/>
                </a:solidFill>
                <a:latin typeface="+mn-lt"/>
                <a:ea typeface="+mn-ea"/>
                <a:cs typeface="+mn-cs"/>
              </a:defRPr>
            </a:lvl2pPr>
            <a:lvl3pPr marL="809625" indent="-180975" algn="l" defTabSz="914400" rtl="0" eaLnBrk="1" latinLnBrk="0" hangingPunct="1">
              <a:spcBef>
                <a:spcPct val="20000"/>
              </a:spcBef>
              <a:buFont typeface="Wingdings" panose="05000000000000000000" pitchFamily="2" charset="2"/>
              <a:buChar char="§"/>
              <a:tabLst>
                <a:tab pos="180000" algn="l"/>
                <a:tab pos="360000" algn="l"/>
                <a:tab pos="540000" algn="l"/>
                <a:tab pos="720000" algn="l"/>
              </a:tabLst>
              <a:defRPr sz="1800" kern="1200">
                <a:solidFill>
                  <a:schemeClr val="accent2"/>
                </a:solidFill>
                <a:latin typeface="+mn-lt"/>
                <a:ea typeface="+mn-ea"/>
                <a:cs typeface="+mn-cs"/>
              </a:defRPr>
            </a:lvl3pPr>
            <a:lvl4pPr marL="1162050" indent="-171450" algn="l" defTabSz="914400" rtl="0" eaLnBrk="1" latinLnBrk="0" hangingPunct="1">
              <a:spcBef>
                <a:spcPct val="20000"/>
              </a:spcBef>
              <a:buFont typeface="Calibri" panose="020F0502020204030204" pitchFamily="34" charset="0"/>
              <a:buChar char="◦"/>
              <a:tabLst>
                <a:tab pos="180000" algn="l"/>
                <a:tab pos="360000" algn="l"/>
                <a:tab pos="540000" algn="l"/>
                <a:tab pos="720000" algn="l"/>
              </a:tabLst>
              <a:defRPr sz="1800" kern="1200">
                <a:solidFill>
                  <a:schemeClr val="accent2"/>
                </a:solidFill>
                <a:latin typeface="+mn-lt"/>
                <a:ea typeface="+mn-ea"/>
                <a:cs typeface="+mn-cs"/>
              </a:defRPr>
            </a:lvl4pPr>
            <a:lvl5pPr marL="1524000" indent="-180975" algn="l" defTabSz="914400" rtl="0" eaLnBrk="1" latinLnBrk="0" hangingPunct="1">
              <a:spcBef>
                <a:spcPct val="20000"/>
              </a:spcBef>
              <a:buFont typeface="Arial" panose="020B0604020202020204" pitchFamily="34" charset="0"/>
              <a:buChar char="•"/>
              <a:defRPr sz="1300" kern="1200">
                <a:solidFill>
                  <a:schemeClr val="accent2"/>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dirty="0"/>
              <a:t>Inheritance</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r>
              <a:rPr lang="en-US" dirty="0"/>
              <a:t>Polymorphism</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sp>
        <p:nvSpPr>
          <p:cNvPr id="11" name="Text Placeholder 2">
            <a:extLst>
              <a:ext uri="{FF2B5EF4-FFF2-40B4-BE49-F238E27FC236}">
                <a16:creationId xmlns:a16="http://schemas.microsoft.com/office/drawing/2014/main" id="{FCC28079-E63C-4605-9A2B-50A8277B48E6}"/>
              </a:ext>
            </a:extLst>
          </p:cNvPr>
          <p:cNvSpPr txBox="1">
            <a:spLocks/>
          </p:cNvSpPr>
          <p:nvPr/>
        </p:nvSpPr>
        <p:spPr>
          <a:xfrm>
            <a:off x="4800606" y="1902279"/>
            <a:ext cx="3575044" cy="2731260"/>
          </a:xfrm>
          <a:prstGeom prst="rect">
            <a:avLst/>
          </a:prstGeom>
        </p:spPr>
        <p:txBody>
          <a:bodyPr vert="horz" lIns="91440" tIns="45720" rIns="91440" bIns="45720" numCol="1" rtlCol="0">
            <a:normAutofit/>
          </a:bodyPr>
          <a:lstStyle>
            <a:lvl1pPr marL="171450" marR="0" indent="-17145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tab pos="180000" algn="l"/>
                <a:tab pos="360000" algn="l"/>
                <a:tab pos="540000" algn="l"/>
                <a:tab pos="720000" algn="l"/>
              </a:tabLst>
              <a:defRPr sz="1800" kern="1200" baseline="0">
                <a:solidFill>
                  <a:schemeClr val="accent2"/>
                </a:solidFill>
                <a:latin typeface="+mn-lt"/>
                <a:ea typeface="+mn-ea"/>
                <a:cs typeface="+mn-cs"/>
              </a:defRPr>
            </a:lvl1pPr>
            <a:lvl2pPr marL="447675" indent="-180975" algn="l" defTabSz="914400" rtl="0" eaLnBrk="1" latinLnBrk="0" hangingPunct="1">
              <a:spcBef>
                <a:spcPct val="20000"/>
              </a:spcBef>
              <a:buFont typeface="Calibri" panose="020F0502020204030204" pitchFamily="34" charset="0"/>
              <a:buChar char="­"/>
              <a:tabLst>
                <a:tab pos="180000" algn="l"/>
                <a:tab pos="360000" algn="l"/>
                <a:tab pos="540000" algn="l"/>
                <a:tab pos="720000" algn="l"/>
              </a:tabLst>
              <a:defRPr sz="1800" kern="1200">
                <a:solidFill>
                  <a:schemeClr val="accent2"/>
                </a:solidFill>
                <a:latin typeface="+mn-lt"/>
                <a:ea typeface="+mn-ea"/>
                <a:cs typeface="+mn-cs"/>
              </a:defRPr>
            </a:lvl2pPr>
            <a:lvl3pPr marL="809625" indent="-180975" algn="l" defTabSz="914400" rtl="0" eaLnBrk="1" latinLnBrk="0" hangingPunct="1">
              <a:spcBef>
                <a:spcPct val="20000"/>
              </a:spcBef>
              <a:buFont typeface="Wingdings" panose="05000000000000000000" pitchFamily="2" charset="2"/>
              <a:buChar char="§"/>
              <a:tabLst>
                <a:tab pos="180000" algn="l"/>
                <a:tab pos="360000" algn="l"/>
                <a:tab pos="540000" algn="l"/>
                <a:tab pos="720000" algn="l"/>
              </a:tabLst>
              <a:defRPr sz="1800" kern="1200">
                <a:solidFill>
                  <a:schemeClr val="accent2"/>
                </a:solidFill>
                <a:latin typeface="+mn-lt"/>
                <a:ea typeface="+mn-ea"/>
                <a:cs typeface="+mn-cs"/>
              </a:defRPr>
            </a:lvl3pPr>
            <a:lvl4pPr marL="1162050" indent="-171450" algn="l" defTabSz="914400" rtl="0" eaLnBrk="1" latinLnBrk="0" hangingPunct="1">
              <a:spcBef>
                <a:spcPct val="20000"/>
              </a:spcBef>
              <a:buFont typeface="Calibri" panose="020F0502020204030204" pitchFamily="34" charset="0"/>
              <a:buChar char="◦"/>
              <a:tabLst>
                <a:tab pos="180000" algn="l"/>
                <a:tab pos="360000" algn="l"/>
                <a:tab pos="540000" algn="l"/>
                <a:tab pos="720000" algn="l"/>
              </a:tabLst>
              <a:defRPr sz="1800" kern="1200">
                <a:solidFill>
                  <a:schemeClr val="accent2"/>
                </a:solidFill>
                <a:latin typeface="+mn-lt"/>
                <a:ea typeface="+mn-ea"/>
                <a:cs typeface="+mn-cs"/>
              </a:defRPr>
            </a:lvl4pPr>
            <a:lvl5pPr marL="1524000" indent="-180975" algn="l" defTabSz="914400" rtl="0" eaLnBrk="1" latinLnBrk="0" hangingPunct="1">
              <a:spcBef>
                <a:spcPct val="20000"/>
              </a:spcBef>
              <a:buFont typeface="Arial" panose="020B0604020202020204" pitchFamily="34" charset="0"/>
              <a:buChar char="•"/>
              <a:defRPr sz="1300" kern="1200">
                <a:solidFill>
                  <a:schemeClr val="accent2"/>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dirty="0"/>
              <a:t>A class can be a subtype of another class, when this is true it </a:t>
            </a:r>
            <a:r>
              <a:rPr lang="en-US" b="1" dirty="0"/>
              <a:t>inherits</a:t>
            </a:r>
            <a:r>
              <a:rPr lang="en-US" dirty="0"/>
              <a:t> all the properties and methods of its parent</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When a child class is stored in a parent class variable, it will still use the correctly use code for any overloaded methods</a:t>
            </a:r>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529739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lstStyle/>
          <a:p>
            <a:r>
              <a:rPr lang="en-US" dirty="0"/>
              <a:t>11055 </a:t>
            </a:r>
            <a:r>
              <a:rPr lang="en-US" dirty="0" err="1"/>
              <a:t>PfD</a:t>
            </a:r>
            <a:endParaRPr lang="en-US" dirty="0"/>
          </a:p>
        </p:txBody>
      </p:sp>
      <p:sp>
        <p:nvSpPr>
          <p:cNvPr id="3" name="Text Placeholder 2"/>
          <p:cNvSpPr>
            <a:spLocks noGrp="1"/>
          </p:cNvSpPr>
          <p:nvPr>
            <p:ph type="body" sz="quarter" idx="15"/>
          </p:nvPr>
        </p:nvSpPr>
        <p:spPr/>
        <p:txBody>
          <a:bodyPr/>
          <a:lstStyle/>
          <a:p>
            <a:r>
              <a:rPr lang="en-US" dirty="0"/>
              <a:t>16/9/19 – S2W7</a:t>
            </a:r>
          </a:p>
        </p:txBody>
      </p:sp>
      <p:sp>
        <p:nvSpPr>
          <p:cNvPr id="6" name="Text Placeholder 5"/>
          <p:cNvSpPr>
            <a:spLocks noGrp="1"/>
          </p:cNvSpPr>
          <p:nvPr>
            <p:ph type="body" sz="quarter" idx="16"/>
          </p:nvPr>
        </p:nvSpPr>
        <p:spPr>
          <a:xfrm>
            <a:off x="477838" y="1145441"/>
            <a:ext cx="8103751" cy="381544"/>
          </a:xfrm>
        </p:spPr>
        <p:txBody>
          <a:bodyPr/>
          <a:lstStyle/>
          <a:p>
            <a:r>
              <a:rPr lang="en-US" cap="none" dirty="0"/>
              <a:t>Comments</a:t>
            </a:r>
          </a:p>
        </p:txBody>
      </p:sp>
      <p:sp>
        <p:nvSpPr>
          <p:cNvPr id="60" name="Text Placeholder 2">
            <a:extLst>
              <a:ext uri="{FF2B5EF4-FFF2-40B4-BE49-F238E27FC236}">
                <a16:creationId xmlns:a16="http://schemas.microsoft.com/office/drawing/2014/main" id="{3F5F103E-E405-4B1D-AA9A-FF98BE65604C}"/>
              </a:ext>
            </a:extLst>
          </p:cNvPr>
          <p:cNvSpPr>
            <a:spLocks noGrp="1"/>
          </p:cNvSpPr>
          <p:nvPr>
            <p:ph type="body" sz="quarter" idx="18"/>
          </p:nvPr>
        </p:nvSpPr>
        <p:spPr>
          <a:xfrm>
            <a:off x="527055" y="1815751"/>
            <a:ext cx="4381495" cy="2792841"/>
          </a:xfrm>
        </p:spPr>
        <p:txBody>
          <a:bodyPr>
            <a:normAutofit/>
          </a:bodyPr>
          <a:lstStyle/>
          <a:p>
            <a:pPr marL="0" indent="0">
              <a:buNone/>
            </a:pPr>
            <a:r>
              <a:rPr lang="en-US" sz="1600" dirty="0"/>
              <a:t>Use comments to describe your code so when someone else (or yourself in a week) comes to read it they can understand what you have done.</a:t>
            </a:r>
          </a:p>
          <a:p>
            <a:pPr marL="0" indent="0">
              <a:buNone/>
            </a:pPr>
            <a:endParaRPr lang="en-US" sz="1600" dirty="0"/>
          </a:p>
          <a:p>
            <a:pPr marL="0" indent="0">
              <a:buNone/>
            </a:pPr>
            <a:r>
              <a:rPr lang="en-US" sz="1600" dirty="0"/>
              <a:t>// the next line will iterate the list</a:t>
            </a:r>
          </a:p>
          <a:p>
            <a:pPr marL="0" indent="0">
              <a:buNone/>
            </a:pPr>
            <a:endParaRPr lang="en-US" sz="1600" dirty="0"/>
          </a:p>
          <a:p>
            <a:pPr marL="0" indent="0">
              <a:buNone/>
            </a:pPr>
            <a:r>
              <a:rPr lang="en-US" sz="1600" dirty="0"/>
              <a:t>/* the following function will ensure that the variables passed to it are numbers before doing any math. */</a:t>
            </a:r>
          </a:p>
          <a:p>
            <a:pPr marL="0" indent="0">
              <a:buNone/>
            </a:pPr>
            <a:endParaRPr lang="en-US" sz="1600" dirty="0"/>
          </a:p>
        </p:txBody>
      </p:sp>
      <p:cxnSp>
        <p:nvCxnSpPr>
          <p:cNvPr id="64" name="Straight Connector 63">
            <a:extLst>
              <a:ext uri="{FF2B5EF4-FFF2-40B4-BE49-F238E27FC236}">
                <a16:creationId xmlns:a16="http://schemas.microsoft.com/office/drawing/2014/main" id="{72984F14-9637-41B1-B493-5B085A5800AB}"/>
              </a:ext>
            </a:extLst>
          </p:cNvPr>
          <p:cNvCxnSpPr>
            <a:cxnSpLocks/>
          </p:cNvCxnSpPr>
          <p:nvPr/>
        </p:nvCxnSpPr>
        <p:spPr>
          <a:xfrm>
            <a:off x="5149411" y="1825444"/>
            <a:ext cx="0" cy="296545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 Placeholder 2">
            <a:extLst>
              <a:ext uri="{FF2B5EF4-FFF2-40B4-BE49-F238E27FC236}">
                <a16:creationId xmlns:a16="http://schemas.microsoft.com/office/drawing/2014/main" id="{28EBCE06-B8D7-4914-BF76-523E7F99A492}"/>
              </a:ext>
            </a:extLst>
          </p:cNvPr>
          <p:cNvSpPr txBox="1">
            <a:spLocks/>
          </p:cNvSpPr>
          <p:nvPr/>
        </p:nvSpPr>
        <p:spPr>
          <a:xfrm>
            <a:off x="5835650" y="1825444"/>
            <a:ext cx="2429385" cy="2731260"/>
          </a:xfrm>
          <a:prstGeom prst="rect">
            <a:avLst/>
          </a:prstGeom>
        </p:spPr>
        <p:txBody>
          <a:bodyPr vert="horz" lIns="91440" tIns="45720" rIns="91440" bIns="45720" numCol="1" rtlCol="0">
            <a:normAutofit/>
          </a:bodyPr>
          <a:lstStyle>
            <a:lvl1pPr marL="171450" marR="0" indent="-17145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tab pos="180000" algn="l"/>
                <a:tab pos="360000" algn="l"/>
                <a:tab pos="540000" algn="l"/>
                <a:tab pos="720000" algn="l"/>
              </a:tabLst>
              <a:defRPr sz="1800" kern="1200" baseline="0">
                <a:solidFill>
                  <a:schemeClr val="accent2"/>
                </a:solidFill>
                <a:latin typeface="+mn-lt"/>
                <a:ea typeface="+mn-ea"/>
                <a:cs typeface="+mn-cs"/>
              </a:defRPr>
            </a:lvl1pPr>
            <a:lvl2pPr marL="447675" indent="-180975" algn="l" defTabSz="914400" rtl="0" eaLnBrk="1" latinLnBrk="0" hangingPunct="1">
              <a:spcBef>
                <a:spcPct val="20000"/>
              </a:spcBef>
              <a:buFont typeface="Calibri" panose="020F0502020204030204" pitchFamily="34" charset="0"/>
              <a:buChar char="­"/>
              <a:tabLst>
                <a:tab pos="180000" algn="l"/>
                <a:tab pos="360000" algn="l"/>
                <a:tab pos="540000" algn="l"/>
                <a:tab pos="720000" algn="l"/>
              </a:tabLst>
              <a:defRPr sz="1800" kern="1200">
                <a:solidFill>
                  <a:schemeClr val="accent2"/>
                </a:solidFill>
                <a:latin typeface="+mn-lt"/>
                <a:ea typeface="+mn-ea"/>
                <a:cs typeface="+mn-cs"/>
              </a:defRPr>
            </a:lvl2pPr>
            <a:lvl3pPr marL="809625" indent="-180975" algn="l" defTabSz="914400" rtl="0" eaLnBrk="1" latinLnBrk="0" hangingPunct="1">
              <a:spcBef>
                <a:spcPct val="20000"/>
              </a:spcBef>
              <a:buFont typeface="Wingdings" panose="05000000000000000000" pitchFamily="2" charset="2"/>
              <a:buChar char="§"/>
              <a:tabLst>
                <a:tab pos="180000" algn="l"/>
                <a:tab pos="360000" algn="l"/>
                <a:tab pos="540000" algn="l"/>
                <a:tab pos="720000" algn="l"/>
              </a:tabLst>
              <a:defRPr sz="1800" kern="1200">
                <a:solidFill>
                  <a:schemeClr val="accent2"/>
                </a:solidFill>
                <a:latin typeface="+mn-lt"/>
                <a:ea typeface="+mn-ea"/>
                <a:cs typeface="+mn-cs"/>
              </a:defRPr>
            </a:lvl3pPr>
            <a:lvl4pPr marL="1162050" indent="-171450" algn="l" defTabSz="914400" rtl="0" eaLnBrk="1" latinLnBrk="0" hangingPunct="1">
              <a:spcBef>
                <a:spcPct val="20000"/>
              </a:spcBef>
              <a:buFont typeface="Calibri" panose="020F0502020204030204" pitchFamily="34" charset="0"/>
              <a:buChar char="◦"/>
              <a:tabLst>
                <a:tab pos="180000" algn="l"/>
                <a:tab pos="360000" algn="l"/>
                <a:tab pos="540000" algn="l"/>
                <a:tab pos="720000" algn="l"/>
              </a:tabLst>
              <a:defRPr sz="1800" kern="1200">
                <a:solidFill>
                  <a:schemeClr val="accent2"/>
                </a:solidFill>
                <a:latin typeface="+mn-lt"/>
                <a:ea typeface="+mn-ea"/>
                <a:cs typeface="+mn-cs"/>
              </a:defRPr>
            </a:lvl4pPr>
            <a:lvl5pPr marL="1524000" indent="-180975" algn="l" defTabSz="914400" rtl="0" eaLnBrk="1" latinLnBrk="0" hangingPunct="1">
              <a:spcBef>
                <a:spcPct val="20000"/>
              </a:spcBef>
              <a:buFont typeface="Arial" panose="020B0604020202020204" pitchFamily="34" charset="0"/>
              <a:buChar char="•"/>
              <a:defRPr sz="1300" kern="1200">
                <a:solidFill>
                  <a:schemeClr val="accent2"/>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dirty="0"/>
              <a:t>Commenting in your code is very important.</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Use // to comment an individual line</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Use /*  */ to comment a block</a:t>
            </a:r>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30131914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8"/>
          </p:nvPr>
        </p:nvSpPr>
        <p:spPr>
          <a:xfrm>
            <a:off x="468503" y="2364159"/>
            <a:ext cx="8089895" cy="2128634"/>
          </a:xfrm>
        </p:spPr>
        <p:txBody>
          <a:bodyPr>
            <a:normAutofit lnSpcReduction="10000"/>
          </a:bodyPr>
          <a:lstStyle/>
          <a:p>
            <a:r>
              <a:rPr lang="en-AU" dirty="0"/>
              <a:t>Identify and critique various programming languages and how they can be utilised within the field of design;</a:t>
            </a:r>
          </a:p>
          <a:p>
            <a:endParaRPr lang="en-AU" dirty="0"/>
          </a:p>
          <a:p>
            <a:r>
              <a:rPr lang="en-AU" dirty="0"/>
              <a:t>Analyse and apply computer programming techniques through the use of features including loops, variables, functions and objects; and</a:t>
            </a:r>
          </a:p>
          <a:p>
            <a:endParaRPr lang="en-AU" dirty="0"/>
          </a:p>
          <a:p>
            <a:r>
              <a:rPr lang="en-AU" dirty="0"/>
              <a:t>Create engaging interactive media for different various contexts.</a:t>
            </a:r>
          </a:p>
          <a:p>
            <a:endParaRPr lang="en-US" dirty="0"/>
          </a:p>
        </p:txBody>
      </p:sp>
      <p:sp>
        <p:nvSpPr>
          <p:cNvPr id="4" name="Text Placeholder 3"/>
          <p:cNvSpPr>
            <a:spLocks noGrp="1"/>
          </p:cNvSpPr>
          <p:nvPr>
            <p:ph type="body" sz="quarter" idx="16"/>
          </p:nvPr>
        </p:nvSpPr>
        <p:spPr/>
        <p:txBody>
          <a:bodyPr/>
          <a:lstStyle/>
          <a:p>
            <a:r>
              <a:rPr lang="en-US" sz="2800" cap="none" dirty="0"/>
              <a:t>Why are we here?</a:t>
            </a:r>
          </a:p>
        </p:txBody>
      </p:sp>
      <p:sp>
        <p:nvSpPr>
          <p:cNvPr id="5" name="Text Placeholder 4"/>
          <p:cNvSpPr>
            <a:spLocks noGrp="1"/>
          </p:cNvSpPr>
          <p:nvPr>
            <p:ph type="body" sz="quarter" idx="17"/>
          </p:nvPr>
        </p:nvSpPr>
        <p:spPr/>
        <p:txBody>
          <a:bodyPr/>
          <a:lstStyle/>
          <a:p>
            <a:r>
              <a:rPr lang="en-US" dirty="0"/>
              <a:t>Course Objectives</a:t>
            </a:r>
          </a:p>
        </p:txBody>
      </p:sp>
      <p:sp>
        <p:nvSpPr>
          <p:cNvPr id="7" name="Text Placeholder 6"/>
          <p:cNvSpPr>
            <a:spLocks noGrp="1"/>
          </p:cNvSpPr>
          <p:nvPr>
            <p:ph type="body" sz="quarter" idx="14"/>
          </p:nvPr>
        </p:nvSpPr>
        <p:spPr/>
        <p:txBody>
          <a:bodyPr/>
          <a:lstStyle/>
          <a:p>
            <a:r>
              <a:rPr lang="en-US" dirty="0"/>
              <a:t>11055 </a:t>
            </a:r>
            <a:r>
              <a:rPr lang="en-US" dirty="0" err="1"/>
              <a:t>PfD</a:t>
            </a:r>
            <a:endParaRPr lang="en-US" dirty="0"/>
          </a:p>
        </p:txBody>
      </p:sp>
      <p:sp>
        <p:nvSpPr>
          <p:cNvPr id="8" name="Text Placeholder 7"/>
          <p:cNvSpPr>
            <a:spLocks noGrp="1"/>
          </p:cNvSpPr>
          <p:nvPr>
            <p:ph type="body" sz="quarter" idx="15"/>
          </p:nvPr>
        </p:nvSpPr>
        <p:spPr/>
        <p:txBody>
          <a:bodyPr/>
          <a:lstStyle/>
          <a:p>
            <a:r>
              <a:rPr lang="en-US" dirty="0"/>
              <a:t>16/9/19 – S2W7</a:t>
            </a:r>
          </a:p>
        </p:txBody>
      </p:sp>
    </p:spTree>
    <p:extLst>
      <p:ext uri="{BB962C8B-B14F-4D97-AF65-F5344CB8AC3E}">
        <p14:creationId xmlns:p14="http://schemas.microsoft.com/office/powerpoint/2010/main" val="8058621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lstStyle/>
          <a:p>
            <a:r>
              <a:rPr lang="en-US" dirty="0"/>
              <a:t>11055 </a:t>
            </a:r>
            <a:r>
              <a:rPr lang="en-US" dirty="0" err="1"/>
              <a:t>PfD</a:t>
            </a:r>
            <a:endParaRPr lang="en-US" dirty="0"/>
          </a:p>
        </p:txBody>
      </p:sp>
      <p:sp>
        <p:nvSpPr>
          <p:cNvPr id="3" name="Text Placeholder 2"/>
          <p:cNvSpPr>
            <a:spLocks noGrp="1"/>
          </p:cNvSpPr>
          <p:nvPr>
            <p:ph type="body" sz="quarter" idx="15"/>
          </p:nvPr>
        </p:nvSpPr>
        <p:spPr/>
        <p:txBody>
          <a:bodyPr/>
          <a:lstStyle/>
          <a:p>
            <a:r>
              <a:rPr lang="en-US" dirty="0"/>
              <a:t>16/9/19 – S2W7</a:t>
            </a:r>
          </a:p>
        </p:txBody>
      </p:sp>
      <p:sp>
        <p:nvSpPr>
          <p:cNvPr id="4" name="Text Placeholder 3"/>
          <p:cNvSpPr>
            <a:spLocks noGrp="1"/>
          </p:cNvSpPr>
          <p:nvPr>
            <p:ph type="body" sz="quarter" idx="22"/>
          </p:nvPr>
        </p:nvSpPr>
        <p:spPr/>
        <p:txBody>
          <a:bodyPr/>
          <a:lstStyle/>
          <a:p>
            <a:r>
              <a:rPr lang="en-US" dirty="0">
                <a:solidFill>
                  <a:schemeClr val="bg1">
                    <a:lumMod val="75000"/>
                  </a:schemeClr>
                </a:solidFill>
              </a:rPr>
              <a:t>Quiz</a:t>
            </a:r>
          </a:p>
        </p:txBody>
      </p:sp>
      <p:sp>
        <p:nvSpPr>
          <p:cNvPr id="5" name="Text Placeholder 4"/>
          <p:cNvSpPr>
            <a:spLocks noGrp="1"/>
          </p:cNvSpPr>
          <p:nvPr>
            <p:ph type="body" sz="quarter" idx="23"/>
          </p:nvPr>
        </p:nvSpPr>
        <p:spPr/>
        <p:txBody>
          <a:bodyPr/>
          <a:lstStyle/>
          <a:p>
            <a:r>
              <a:rPr lang="en-US" dirty="0">
                <a:solidFill>
                  <a:schemeClr val="bg1">
                    <a:lumMod val="75000"/>
                  </a:schemeClr>
                </a:solidFill>
              </a:rPr>
              <a:t>20% Week 4</a:t>
            </a:r>
          </a:p>
          <a:p>
            <a:r>
              <a:rPr lang="en-US" dirty="0">
                <a:solidFill>
                  <a:schemeClr val="bg1">
                    <a:lumMod val="75000"/>
                  </a:schemeClr>
                </a:solidFill>
              </a:rPr>
              <a:t>Mostly module 1, with maybe a variable question or five</a:t>
            </a:r>
          </a:p>
        </p:txBody>
      </p:sp>
      <p:sp>
        <p:nvSpPr>
          <p:cNvPr id="7" name="Text Placeholder 6"/>
          <p:cNvSpPr>
            <a:spLocks noGrp="1"/>
          </p:cNvSpPr>
          <p:nvPr>
            <p:ph type="body" sz="quarter" idx="27"/>
          </p:nvPr>
        </p:nvSpPr>
        <p:spPr/>
        <p:txBody>
          <a:bodyPr/>
          <a:lstStyle/>
          <a:p>
            <a:r>
              <a:rPr lang="en-US" dirty="0"/>
              <a:t>Project 1</a:t>
            </a:r>
          </a:p>
        </p:txBody>
      </p:sp>
      <p:sp>
        <p:nvSpPr>
          <p:cNvPr id="8" name="Text Placeholder 7"/>
          <p:cNvSpPr>
            <a:spLocks noGrp="1"/>
          </p:cNvSpPr>
          <p:nvPr>
            <p:ph type="body" sz="quarter" idx="28"/>
          </p:nvPr>
        </p:nvSpPr>
        <p:spPr/>
        <p:txBody>
          <a:bodyPr/>
          <a:lstStyle/>
          <a:p>
            <a:r>
              <a:rPr lang="en-US" dirty="0"/>
              <a:t>30% Week 7</a:t>
            </a:r>
          </a:p>
          <a:p>
            <a:r>
              <a:rPr lang="en-US" dirty="0"/>
              <a:t>A JavaScript project using the tools we have learnt</a:t>
            </a:r>
          </a:p>
        </p:txBody>
      </p:sp>
      <p:sp>
        <p:nvSpPr>
          <p:cNvPr id="9" name="Text Placeholder 8"/>
          <p:cNvSpPr>
            <a:spLocks noGrp="1"/>
          </p:cNvSpPr>
          <p:nvPr>
            <p:ph type="body" sz="quarter" idx="29"/>
          </p:nvPr>
        </p:nvSpPr>
        <p:spPr/>
        <p:txBody>
          <a:bodyPr/>
          <a:lstStyle/>
          <a:p>
            <a:r>
              <a:rPr lang="en-US" dirty="0"/>
              <a:t>Project 2</a:t>
            </a:r>
          </a:p>
        </p:txBody>
      </p:sp>
      <p:sp>
        <p:nvSpPr>
          <p:cNvPr id="10" name="Text Placeholder 9"/>
          <p:cNvSpPr>
            <a:spLocks noGrp="1"/>
          </p:cNvSpPr>
          <p:nvPr>
            <p:ph type="body" sz="quarter" idx="30"/>
          </p:nvPr>
        </p:nvSpPr>
        <p:spPr/>
        <p:txBody>
          <a:bodyPr/>
          <a:lstStyle/>
          <a:p>
            <a:r>
              <a:rPr lang="en-US" dirty="0"/>
              <a:t>50% Week 13</a:t>
            </a:r>
          </a:p>
          <a:p>
            <a:r>
              <a:rPr lang="en-US" dirty="0"/>
              <a:t>A Python project using the tools we have learnt</a:t>
            </a:r>
          </a:p>
        </p:txBody>
      </p:sp>
      <p:pic>
        <p:nvPicPr>
          <p:cNvPr id="3074" name="Picture 2" descr="Related image">
            <a:extLst>
              <a:ext uri="{FF2B5EF4-FFF2-40B4-BE49-F238E27FC236}">
                <a16:creationId xmlns:a16="http://schemas.microsoft.com/office/drawing/2014/main" id="{ECC3C03A-BBDD-4A5A-A71A-D7946DAADB4E}"/>
              </a:ext>
            </a:extLst>
          </p:cNvPr>
          <p:cNvPicPr>
            <a:picLocks noGrp="1" noChangeAspect="1" noChangeArrowheads="1"/>
          </p:cNvPicPr>
          <p:nvPr>
            <p:ph type="pic" sz="quarter" idx="26"/>
          </p:nvPr>
        </p:nvPicPr>
        <p:blipFill>
          <a:blip r:embed="rId2">
            <a:extLst>
              <a:ext uri="{28A0092B-C50C-407E-A947-70E740481C1C}">
                <a14:useLocalDpi xmlns:a14="http://schemas.microsoft.com/office/drawing/2010/main" val="0"/>
              </a:ext>
            </a:extLst>
          </a:blip>
          <a:srcRect l="2814" r="2814"/>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Image result for project">
            <a:extLst>
              <a:ext uri="{FF2B5EF4-FFF2-40B4-BE49-F238E27FC236}">
                <a16:creationId xmlns:a16="http://schemas.microsoft.com/office/drawing/2014/main" id="{A8ACC2C5-6860-47C4-8D25-E5F6126B807A}"/>
              </a:ext>
            </a:extLst>
          </p:cNvPr>
          <p:cNvPicPr>
            <a:picLocks noGrp="1" noChangeAspect="1" noChangeArrowheads="1"/>
          </p:cNvPicPr>
          <p:nvPr>
            <p:ph type="pic" sz="quarter" idx="32"/>
          </p:nvPr>
        </p:nvPicPr>
        <p:blipFill>
          <a:blip r:embed="rId3">
            <a:extLst>
              <a:ext uri="{28A0092B-C50C-407E-A947-70E740481C1C}">
                <a14:useLocalDpi xmlns:a14="http://schemas.microsoft.com/office/drawing/2010/main" val="0"/>
              </a:ext>
            </a:extLst>
          </a:blip>
          <a:srcRect l="13826" r="13826"/>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Related image">
            <a:extLst>
              <a:ext uri="{FF2B5EF4-FFF2-40B4-BE49-F238E27FC236}">
                <a16:creationId xmlns:a16="http://schemas.microsoft.com/office/drawing/2014/main" id="{F30BCB94-6FD6-426B-B854-80CBCE224339}"/>
              </a:ext>
            </a:extLst>
          </p:cNvPr>
          <p:cNvPicPr>
            <a:picLocks noGrp="1" noChangeAspect="1" noChangeArrowheads="1"/>
          </p:cNvPicPr>
          <p:nvPr>
            <p:ph type="pic" sz="quarter" idx="31"/>
          </p:nvPr>
        </p:nvPicPr>
        <p:blipFill>
          <a:blip r:embed="rId4">
            <a:extLst>
              <a:ext uri="{28A0092B-C50C-407E-A947-70E740481C1C}">
                <a14:useLocalDpi xmlns:a14="http://schemas.microsoft.com/office/drawing/2010/main" val="0"/>
              </a:ext>
            </a:extLst>
          </a:blip>
          <a:srcRect l="22000" r="22000"/>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D27FC44B-0041-48B6-A4F3-5D79C5D2D65A}"/>
              </a:ext>
            </a:extLst>
          </p:cNvPr>
          <p:cNvSpPr txBox="1"/>
          <p:nvPr/>
        </p:nvSpPr>
        <p:spPr>
          <a:xfrm>
            <a:off x="3849095" y="961083"/>
            <a:ext cx="1555750" cy="369332"/>
          </a:xfrm>
          <a:prstGeom prst="rect">
            <a:avLst/>
          </a:prstGeom>
          <a:noFill/>
        </p:spPr>
        <p:txBody>
          <a:bodyPr wrap="square" rtlCol="0">
            <a:spAutoFit/>
          </a:bodyPr>
          <a:lstStyle/>
          <a:p>
            <a:r>
              <a:rPr lang="en-AU" dirty="0">
                <a:solidFill>
                  <a:srgbClr val="FF0000"/>
                </a:solidFill>
              </a:rPr>
              <a:t>This week!!!</a:t>
            </a:r>
          </a:p>
        </p:txBody>
      </p:sp>
    </p:spTree>
    <p:extLst>
      <p:ext uri="{BB962C8B-B14F-4D97-AF65-F5344CB8AC3E}">
        <p14:creationId xmlns:p14="http://schemas.microsoft.com/office/powerpoint/2010/main" val="506012244"/>
      </p:ext>
    </p:extLst>
  </p:cSld>
  <p:clrMapOvr>
    <a:masterClrMapping/>
  </p:clrMapOvr>
</p:sld>
</file>

<file path=ppt/theme/theme1.xml><?xml version="1.0" encoding="utf-8"?>
<a:theme xmlns:a="http://schemas.openxmlformats.org/drawingml/2006/main" name="Office Theme">
  <a:themeElements>
    <a:clrScheme name="UC-Rebrand">
      <a:dk1>
        <a:sysClr val="windowText" lastClr="000000"/>
      </a:dk1>
      <a:lt1>
        <a:sysClr val="window" lastClr="FFFFFF"/>
      </a:lt1>
      <a:dk2>
        <a:srgbClr val="414D61"/>
      </a:dk2>
      <a:lt2>
        <a:srgbClr val="FFFFFF"/>
      </a:lt2>
      <a:accent1>
        <a:srgbClr val="00A9CE"/>
      </a:accent1>
      <a:accent2>
        <a:srgbClr val="58595B"/>
      </a:accent2>
      <a:accent3>
        <a:srgbClr val="92D6E3"/>
      </a:accent3>
      <a:accent4>
        <a:srgbClr val="006C91"/>
      </a:accent4>
      <a:accent5>
        <a:srgbClr val="414D61"/>
      </a:accent5>
      <a:accent6>
        <a:srgbClr val="00A79D"/>
      </a:accent6>
      <a:hlink>
        <a:srgbClr val="00A9CE"/>
      </a:hlink>
      <a:folHlink>
        <a:srgbClr val="006C91"/>
      </a:folHlink>
    </a:clrScheme>
    <a:fontScheme name="UC-Rebrand">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12" id="{383DEF78-DEB4-5B41-A66A-979385EB815A}" vid="{C6B7040D-84D1-654B-804C-49F837896D2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Powerpoint-ArtsDesign_Internal</Template>
  <TotalTime>5091</TotalTime>
  <Words>1308</Words>
  <Application>Microsoft Office PowerPoint</Application>
  <PresentationFormat>On-screen Show (16:9)</PresentationFormat>
  <Paragraphs>267</Paragraphs>
  <Slides>29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Calibri</vt:lpstr>
      <vt:lpstr>Georgia</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Simon Thompson</dc:creator>
  <cp:lastModifiedBy>Simon Thompson</cp:lastModifiedBy>
  <cp:revision>112</cp:revision>
  <dcterms:created xsi:type="dcterms:W3CDTF">2019-07-29T23:12:27Z</dcterms:created>
  <dcterms:modified xsi:type="dcterms:W3CDTF">2019-09-14T22:19:59Z</dcterms:modified>
</cp:coreProperties>
</file>