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3a-siteworks-develop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agonflies carrying object">
            <a:extLst>
              <a:ext uri="{FF2B5EF4-FFF2-40B4-BE49-F238E27FC236}">
                <a16:creationId xmlns:a16="http://schemas.microsoft.com/office/drawing/2014/main" id="{3FFB6C48-2EFD-1CCB-BFF0-1F46667DB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7" b="22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02C38-7494-D500-D012-123A36D3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Basics of Github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B725-59C3-ABA2-9783-10263355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7D4-5191-0656-05CC-EE2ABFB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0A8B9-50C1-BE69-0FD0-31A0CB8F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07" y="2123807"/>
            <a:ext cx="9030960" cy="3839111"/>
          </a:xfr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8E782893-87CE-4C62-60C5-6B58F2BC8990}"/>
              </a:ext>
            </a:extLst>
          </p:cNvPr>
          <p:cNvSpPr/>
          <p:nvPr/>
        </p:nvSpPr>
        <p:spPr>
          <a:xfrm>
            <a:off x="7881730" y="2582186"/>
            <a:ext cx="536713" cy="56851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4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7DA-EC20-737D-B092-5CA687E5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changes on the review page (bottom)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5083-A5C0-543C-88C8-242B7148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E4C0-7970-5F93-1977-BAA7F357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456838"/>
            <a:ext cx="10021716" cy="51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EBDF-CCC4-5339-F6D3-36F1E61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and choose reviewer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9433F0-0ACF-2C8D-8146-A06F83C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96874"/>
            <a:ext cx="9235439" cy="37610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22CB4-94E9-203B-B2ED-DE60EF12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52460"/>
            <a:ext cx="11269648" cy="4867954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37DD29FF-E96A-52A9-7D75-EC962380B953}"/>
              </a:ext>
            </a:extLst>
          </p:cNvPr>
          <p:cNvSpPr/>
          <p:nvPr/>
        </p:nvSpPr>
        <p:spPr>
          <a:xfrm>
            <a:off x="889663" y="3008869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2D564013-DDB6-28D0-192A-00B01A51B962}"/>
              </a:ext>
            </a:extLst>
          </p:cNvPr>
          <p:cNvSpPr/>
          <p:nvPr/>
        </p:nvSpPr>
        <p:spPr>
          <a:xfrm>
            <a:off x="10620955" y="1598878"/>
            <a:ext cx="471114" cy="429947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BF142289-0786-E2EA-2298-40E174E361DA}"/>
              </a:ext>
            </a:extLst>
          </p:cNvPr>
          <p:cNvSpPr/>
          <p:nvPr/>
        </p:nvSpPr>
        <p:spPr>
          <a:xfrm>
            <a:off x="188844" y="1334672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2619887-D45D-B0C8-6333-208E5E68D556}"/>
              </a:ext>
            </a:extLst>
          </p:cNvPr>
          <p:cNvSpPr/>
          <p:nvPr/>
        </p:nvSpPr>
        <p:spPr>
          <a:xfrm>
            <a:off x="6689035" y="5337313"/>
            <a:ext cx="506896" cy="48204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1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7FE-6235-88FA-8A4F-A09FE005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FB6A-2F45-7736-66CD-BC2A0387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84820" cy="4029074"/>
          </a:xfrm>
        </p:spPr>
        <p:txBody>
          <a:bodyPr/>
          <a:lstStyle/>
          <a:p>
            <a:r>
              <a:rPr lang="en-US" dirty="0"/>
              <a:t>PR is blocked.</a:t>
            </a:r>
          </a:p>
          <a:p>
            <a:r>
              <a:rPr lang="en-US" dirty="0"/>
              <a:t>Reviewer will give a review, unblocking it.</a:t>
            </a:r>
          </a:p>
          <a:p>
            <a:r>
              <a:rPr lang="en-US" dirty="0"/>
              <a:t>Reviewer will merge.</a:t>
            </a:r>
          </a:p>
          <a:p>
            <a:r>
              <a:rPr lang="en-US" dirty="0"/>
              <a:t>Or you check the override and merge yourself.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32DC-A99D-88A3-7C35-731248CC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595390"/>
            <a:ext cx="737869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C187-35BF-2406-3294-2B06142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4A08-27DD-E5C1-7274-C8D26B64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checking directly into main.</a:t>
            </a:r>
          </a:p>
          <a:p>
            <a:r>
              <a:rPr lang="en-US" dirty="0"/>
              <a:t>One review required on any pull request before merging.</a:t>
            </a:r>
          </a:p>
          <a:p>
            <a:r>
              <a:rPr lang="en-US" dirty="0"/>
              <a:t>All rules overridable by us all – just check the checkbox to agree to override.</a:t>
            </a:r>
          </a:p>
          <a:p>
            <a:r>
              <a:rPr lang="en-US" dirty="0"/>
              <a:t>Rules are in place just in case we get any external PRs.</a:t>
            </a:r>
          </a:p>
          <a:p>
            <a:r>
              <a:rPr lang="en-US" dirty="0"/>
              <a:t>Also make tracing bug origins slightly easier.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1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F7D2-E996-FF2C-C1A1-898C7E92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merge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E4BF-3DA7-59F7-3299-6DB60644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Someone else has advanced main.  </a:t>
            </a:r>
          </a:p>
          <a:p>
            <a:r>
              <a:rPr lang="en-US" dirty="0"/>
              <a:t>Best to get help the first time this happens.</a:t>
            </a:r>
          </a:p>
          <a:p>
            <a:r>
              <a:rPr lang="en-US" dirty="0"/>
              <a:t>Merge using the </a:t>
            </a:r>
            <a:r>
              <a:rPr lang="en-US" dirty="0" err="1"/>
              <a:t>github</a:t>
            </a:r>
            <a:r>
              <a:rPr lang="en-US" dirty="0"/>
              <a:t> page in the browser, select each change and choose what you want to do about the conflict.</a:t>
            </a:r>
          </a:p>
          <a:p>
            <a:r>
              <a:rPr lang="en-US" dirty="0"/>
              <a:t>OR..</a:t>
            </a:r>
          </a:p>
          <a:p>
            <a:r>
              <a:rPr lang="en-US" dirty="0"/>
              <a:t>Check out the branch</a:t>
            </a:r>
          </a:p>
          <a:p>
            <a:r>
              <a:rPr lang="en-US" dirty="0"/>
              <a:t>Git stash</a:t>
            </a:r>
          </a:p>
          <a:p>
            <a:r>
              <a:rPr lang="en-US" dirty="0"/>
              <a:t>check out main</a:t>
            </a:r>
          </a:p>
          <a:p>
            <a:r>
              <a:rPr lang="en-US" dirty="0"/>
              <a:t>Git pull origin main</a:t>
            </a:r>
          </a:p>
          <a:p>
            <a:r>
              <a:rPr lang="en-US" dirty="0"/>
              <a:t>go back to branch and git stash pop.</a:t>
            </a:r>
          </a:p>
          <a:p>
            <a:r>
              <a:rPr lang="en-US" dirty="0"/>
              <a:t>Fix the merge conflicts (look for ==== in code)</a:t>
            </a:r>
          </a:p>
          <a:p>
            <a:r>
              <a:rPr lang="en-US" dirty="0"/>
              <a:t>Push the changes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6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0DF-6E5F-32C2-7885-D8BB0E2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might use later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59A8-3DC5-63D4-6548-B78E47D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 and git stash pop. Hides and re-shows a copy of the local branch.</a:t>
            </a:r>
          </a:p>
          <a:p>
            <a:r>
              <a:rPr lang="en-US" dirty="0"/>
              <a:t>Git squash – squashes all the changes in a branch down to one.</a:t>
            </a:r>
          </a:p>
          <a:p>
            <a:r>
              <a:rPr lang="en-US" dirty="0"/>
              <a:t>These normally shouldn’t be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346-FCA0-0CA2-EF77-8BD449D1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-requisites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0CB8-46DA-952F-8DD4-B5D31896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installed git on Windows, Linux or Mac following these instructions or similar: </a:t>
            </a:r>
            <a:r>
              <a:rPr lang="en-US" dirty="0">
                <a:hlinkClick r:id="rId2"/>
              </a:rPr>
              <a:t>https://github.com/git-guides/install-git</a:t>
            </a:r>
            <a:endParaRPr lang="en-US" dirty="0"/>
          </a:p>
          <a:p>
            <a:r>
              <a:rPr lang="en-US" dirty="0"/>
              <a:t>You have access to a command prompt on Windows, Linux or Mac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9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735B-8C07-6135-9E26-409E18C7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6F7-CF2B-A3E0-7720-9CA4175B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37947"/>
            <a:ext cx="5547359" cy="3605412"/>
          </a:xfrm>
        </p:spPr>
        <p:txBody>
          <a:bodyPr/>
          <a:lstStyle/>
          <a:p>
            <a:r>
              <a:rPr lang="en-US" dirty="0"/>
              <a:t>The organization: </a:t>
            </a:r>
            <a:r>
              <a:rPr lang="en-US" dirty="0">
                <a:hlinkClick r:id="rId2"/>
              </a:rPr>
              <a:t>https://github.com/u3a-siteworks-development/</a:t>
            </a:r>
            <a:endParaRPr lang="en-US" dirty="0"/>
          </a:p>
          <a:p>
            <a:r>
              <a:rPr lang="en-US" dirty="0"/>
              <a:t>Repositories all under this organization. All public.</a:t>
            </a:r>
          </a:p>
          <a:p>
            <a:r>
              <a:rPr lang="en-US" dirty="0"/>
              <a:t>To clone, click the code button, check HTTPS is underlined, and click the copy icon.</a:t>
            </a:r>
          </a:p>
          <a:p>
            <a:r>
              <a:rPr lang="en-US" dirty="0"/>
              <a:t>Open command prompt and chose a directory. “git clone “ &lt;paste&gt;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4207C-4300-ACB4-2947-7C0DCAD1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45" y="1234661"/>
            <a:ext cx="4920312" cy="39086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41E8678D-683F-B97F-F1C4-A736EF44BD98}"/>
              </a:ext>
            </a:extLst>
          </p:cNvPr>
          <p:cNvSpPr/>
          <p:nvPr/>
        </p:nvSpPr>
        <p:spPr>
          <a:xfrm>
            <a:off x="9849678" y="2028826"/>
            <a:ext cx="387626" cy="376444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28A76511-F70C-8F8C-BAB4-D4CCC37C0DDF}"/>
              </a:ext>
            </a:extLst>
          </p:cNvPr>
          <p:cNvSpPr/>
          <p:nvPr/>
        </p:nvSpPr>
        <p:spPr>
          <a:xfrm>
            <a:off x="7066722" y="3189009"/>
            <a:ext cx="347869" cy="359261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D7F49D0C-6F14-B1C7-CDAB-821859B86C2F}"/>
              </a:ext>
            </a:extLst>
          </p:cNvPr>
          <p:cNvSpPr/>
          <p:nvPr/>
        </p:nvSpPr>
        <p:spPr>
          <a:xfrm>
            <a:off x="9611138" y="4124739"/>
            <a:ext cx="337931" cy="327992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659EC-486A-251C-48C5-1A12396E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3" y="5299968"/>
            <a:ext cx="9422776" cy="10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071-501E-5775-2579-39223C6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9E0B8-B342-4B9D-5E35-62DB38C4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1" y="1605280"/>
            <a:ext cx="8363714" cy="3627120"/>
          </a:xfrm>
        </p:spPr>
      </p:pic>
    </p:spTree>
    <p:extLst>
      <p:ext uri="{BB962C8B-B14F-4D97-AF65-F5344CB8AC3E}">
        <p14:creationId xmlns:p14="http://schemas.microsoft.com/office/powerpoint/2010/main" val="17898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519-3450-9579-B612-AB6B2A6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clone into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07D0-076F-4BAA-FFBD-DC1B4B05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 a new directory and hold all the repos in it.</a:t>
            </a:r>
          </a:p>
          <a:p>
            <a:r>
              <a:rPr lang="en-US" dirty="0"/>
              <a:t>I copy a repo whole into Local Sites/&lt;my site&gt;/app/public/wp-content/plugins when I want to change it and test it.</a:t>
            </a:r>
          </a:p>
          <a:p>
            <a:r>
              <a:rPr lang="en-US" dirty="0"/>
              <a:t>I copy the whole repo back again when I have finished testing.</a:t>
            </a:r>
          </a:p>
          <a:p>
            <a:r>
              <a:rPr lang="en-US" dirty="0"/>
              <a:t>You might do that, or you might cd to that directory and git clone directly into it.</a:t>
            </a:r>
          </a:p>
          <a:p>
            <a:r>
              <a:rPr lang="en-US" dirty="0"/>
              <a:t>I like having one place where my repos all live – you might like having a separate clone in each site you are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9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162-7089-249E-90F0-885AA849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/>
              <a:t>Checking in</a:t>
            </a:r>
            <a:endParaRPr lang="en-GB" sz="360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1879600"/>
            <a:ext cx="3509514" cy="29664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Switch to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your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3844E7-FA8A-DDAE-3585-5826701C5F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5217" b="4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11/23/2023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414F-992E-5D21-DBB0-8A19DFF6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changes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CD622-3FD4-F91F-BCBB-7C9CB452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397194" cy="4029074"/>
          </a:xfrm>
        </p:spPr>
        <p:txBody>
          <a:bodyPr/>
          <a:lstStyle/>
          <a:p>
            <a:r>
              <a:rPr lang="en-US" dirty="0"/>
              <a:t>Git status</a:t>
            </a:r>
          </a:p>
          <a:p>
            <a:r>
              <a:rPr lang="en-US" dirty="0"/>
              <a:t>Git diff &lt;file&gt;</a:t>
            </a:r>
          </a:p>
          <a:p>
            <a:r>
              <a:rPr lang="en-US" dirty="0"/>
              <a:t>Git diff *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E0792-6F02-34E3-AE7A-714EC19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45" y="1644999"/>
            <a:ext cx="728764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573F-B144-B20B-D4EE-0BF3D829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D40AA0-8610-6030-D9BA-0DCE6A9F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40606" cy="4029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add &lt;file&gt;</a:t>
            </a:r>
          </a:p>
          <a:p>
            <a:r>
              <a:rPr lang="en-US" dirty="0"/>
              <a:t>Git add *</a:t>
            </a:r>
          </a:p>
          <a:p>
            <a:r>
              <a:rPr lang="en-US" dirty="0"/>
              <a:t>Git status – green?</a:t>
            </a:r>
          </a:p>
          <a:p>
            <a:r>
              <a:rPr lang="en-US" dirty="0"/>
              <a:t>Git commit –m “message”</a:t>
            </a:r>
          </a:p>
          <a:p>
            <a:r>
              <a:rPr lang="en-US" dirty="0"/>
              <a:t>Git push origin &lt;branch&gt;</a:t>
            </a:r>
          </a:p>
          <a:p>
            <a:r>
              <a:rPr lang="en-US" dirty="0"/>
              <a:t>Note – failure for bad branch name.</a:t>
            </a:r>
          </a:p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 in browser to see the new branch.</a:t>
            </a:r>
            <a:endParaRPr lang="en-GB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6DD55920-77A1-DEE4-AA63-4444FFD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9" y="1293052"/>
            <a:ext cx="6673207" cy="42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D11-BE05-9D6B-AFAF-EB5D1182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36759-9746-6C97-F960-27ED6B5A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57" y="1752366"/>
            <a:ext cx="6411220" cy="3353268"/>
          </a:xfrm>
        </p:spPr>
      </p:pic>
    </p:spTree>
    <p:extLst>
      <p:ext uri="{BB962C8B-B14F-4D97-AF65-F5344CB8AC3E}">
        <p14:creationId xmlns:p14="http://schemas.microsoft.com/office/powerpoint/2010/main" val="1431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13820"/>
      </a:dk2>
      <a:lt2>
        <a:srgbClr val="E8E4E2"/>
      </a:lt2>
      <a:accent1>
        <a:srgbClr val="72AAC8"/>
      </a:accent1>
      <a:accent2>
        <a:srgbClr val="63AEA9"/>
      </a:accent2>
      <a:accent3>
        <a:srgbClr val="73AF92"/>
      </a:accent3>
      <a:accent4>
        <a:srgbClr val="65B36D"/>
      </a:accent4>
      <a:accent5>
        <a:srgbClr val="85AD72"/>
      </a:accent5>
      <a:accent6>
        <a:srgbClr val="96AA60"/>
      </a:accent6>
      <a:hlink>
        <a:srgbClr val="A7765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516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Amasis MT Pro Medium</vt:lpstr>
      <vt:lpstr>Arial</vt:lpstr>
      <vt:lpstr>Univers Light</vt:lpstr>
      <vt:lpstr>TribuneVTI</vt:lpstr>
      <vt:lpstr>Basics of Github</vt:lpstr>
      <vt:lpstr>Pre -requisites</vt:lpstr>
      <vt:lpstr>Cloning</vt:lpstr>
      <vt:lpstr>Useful commands</vt:lpstr>
      <vt:lpstr>Where to clone into</vt:lpstr>
      <vt:lpstr>Checking in</vt:lpstr>
      <vt:lpstr>Examine your changes</vt:lpstr>
      <vt:lpstr>Check in</vt:lpstr>
      <vt:lpstr>Pushing</vt:lpstr>
      <vt:lpstr>Create pull request</vt:lpstr>
      <vt:lpstr>Check the changes on the review page (bottom)</vt:lpstr>
      <vt:lpstr>Comment and choose reviewer</vt:lpstr>
      <vt:lpstr>Merging</vt:lpstr>
      <vt:lpstr>Rules</vt:lpstr>
      <vt:lpstr>When the merge fails</vt:lpstr>
      <vt:lpstr>Other things you might use 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Github</dc:title>
  <dc:creator>Ed Slattery</dc:creator>
  <cp:lastModifiedBy>Ed Slattery</cp:lastModifiedBy>
  <cp:revision>5</cp:revision>
  <dcterms:created xsi:type="dcterms:W3CDTF">2023-11-22T16:46:07Z</dcterms:created>
  <dcterms:modified xsi:type="dcterms:W3CDTF">2023-11-23T15:29:05Z</dcterms:modified>
</cp:coreProperties>
</file>