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C36"/>
    <a:srgbClr val="AFCBFF"/>
    <a:srgbClr val="D7F9FF"/>
    <a:srgbClr val="F9F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7C05F-1356-488F-930C-758881D03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2025AA-A6A5-43CB-A8D2-00EC4ADA2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E4555-9C4C-40FD-BFF0-B8791D10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731-4F43-43BF-8D6A-5899E9313610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5C074-00D9-4EF1-A9D4-F4897190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5DCDC-3D4A-43A5-9DAF-6B018E2A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A715-701F-45C6-98CE-06A03302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4EC78-2DBF-4614-9B2E-6CA0A479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F7650-4F8B-48B7-BBCB-0584F4338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4C994-06EE-4F45-9E55-4B01BFAD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731-4F43-43BF-8D6A-5899E9313610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AC074-2CE3-4E0E-9826-330EAF03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3DE66-02BC-4D09-B0BB-99545508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A715-701F-45C6-98CE-06A03302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2F970-61E3-412E-A838-D27B6DCB9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30034-1142-43A5-9A3A-D466E50E0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54028-4FD9-45E7-A515-3FE84A99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731-4F43-43BF-8D6A-5899E9313610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1502D-F1C3-4840-BE5C-EC8DE15C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6DCB8-F5C2-4D22-B0EF-0C230EC7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A715-701F-45C6-98CE-06A03302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7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C1DF9-7BD4-4F43-8275-98A893A7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4FD1B-F2DD-4738-9144-AEFAD853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6F669-669E-493A-B720-ABB13AEC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731-4F43-43BF-8D6A-5899E9313610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3C246-E39E-4FB6-891C-08B7C2F7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1D658-A833-410D-A1B3-41E6CD01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A715-701F-45C6-98CE-06A03302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5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F70EE-FC0D-4346-B704-ADC6DDE0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241A0-9DFD-4F55-B2EE-AFEE4FDC6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86B69-069A-4299-9584-87717C0F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731-4F43-43BF-8D6A-5899E9313610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F1735-4E93-43CB-B965-A107428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E87B8-9F1C-46DA-833F-95BDAF70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A715-701F-45C6-98CE-06A03302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8A19D-9414-4744-B8F3-1A0F7AFE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063A3-EA1E-4E2B-B67F-585D1C11A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C12C3-EC8A-4D77-A793-DAFB4B022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72AEF-7521-429E-8A6D-78A659D0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731-4F43-43BF-8D6A-5899E9313610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E0A80-72C0-41DA-B09F-0B8D7B08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2971B-C179-4464-A858-5DE5B5C1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A715-701F-45C6-98CE-06A03302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21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4CEC-6B39-4E88-8929-8A474D4A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0016F-6326-4FEE-BF25-6AB611FE0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03D57-2EF4-4444-BCC9-60916A9F0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D95D1C-328F-47FA-BC0F-66A0B3B0D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F5E2A2-1F03-4ABE-AE04-D3BA71182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0EFECD-AAA2-4D42-BDB8-2499CBD0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731-4F43-43BF-8D6A-5899E9313610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663A58-51D8-4328-96CA-20A720A0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321AF8-8087-4069-89C8-F0819E35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A715-701F-45C6-98CE-06A03302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1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1ACCC-E21A-41B3-A876-567309B8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E45F7-2347-4BB7-AF65-843AC6D6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731-4F43-43BF-8D6A-5899E9313610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671A0A-1183-47E9-B87D-C610B0A2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19B792-3D33-4B4F-BA37-552BCD2B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A715-701F-45C6-98CE-06A03302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3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A3E52D-4942-4DEE-8A1F-99016F79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731-4F43-43BF-8D6A-5899E9313610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1EB82D-CE7E-4A7F-8A86-95DFA3E0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AFE045-21CE-4857-B060-7F80931E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A715-701F-45C6-98CE-06A03302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0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6967-B003-4AE4-A6D7-A8CF0E47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544AA-3AED-444D-9186-3AC1D3E7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10DBC3-5AB1-4A08-91DF-B13773F2C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942130-9AE1-4EE6-90E1-57B2B2FC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731-4F43-43BF-8D6A-5899E9313610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BE735-5DE5-48EF-8ED5-AB0D6865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3F1D7-5008-48F4-8298-C5681676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A715-701F-45C6-98CE-06A03302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9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FFCBC-6034-4122-A204-45645F58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E1316A-5B1A-465F-8F96-9CE325882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42A0F3-E112-4128-837A-9C1C216E6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A059E-501B-4A93-B2AA-FBE63C7E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731-4F43-43BF-8D6A-5899E9313610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B3A6-E1A8-4B9C-8CA7-872D3E4F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5951AA-8392-4048-A7DC-45C6DE8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A715-701F-45C6-98CE-06A03302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2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AB3241-4255-4A05-9A11-C985DD98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C773B-30AD-4B15-9F64-FD529660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D8295-5320-437C-BAE8-F44CDFF19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B731-4F43-43BF-8D6A-5899E9313610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EA74A-599F-4BDD-8983-2B7D2855F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1D3EA-213A-4547-B6F1-93D6D20F7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A715-701F-45C6-98CE-06A03302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7E1D193-7BA1-4D5E-B8A0-07917CE74FAD}"/>
              </a:ext>
            </a:extLst>
          </p:cNvPr>
          <p:cNvGrpSpPr/>
          <p:nvPr/>
        </p:nvGrpSpPr>
        <p:grpSpPr>
          <a:xfrm>
            <a:off x="1126333" y="1937084"/>
            <a:ext cx="7447547" cy="2117558"/>
            <a:chOff x="1126333" y="1937084"/>
            <a:chExt cx="7447547" cy="211755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4AC35F-FDC9-4A9F-93D0-4A9724B0085A}"/>
                </a:ext>
              </a:extLst>
            </p:cNvPr>
            <p:cNvSpPr/>
            <p:nvPr/>
          </p:nvSpPr>
          <p:spPr>
            <a:xfrm>
              <a:off x="1126333" y="1937084"/>
              <a:ext cx="7447547" cy="211755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9E1ED52-BD5C-47D2-B0A6-E6517FF6A3D6}"/>
                </a:ext>
              </a:extLst>
            </p:cNvPr>
            <p:cNvGrpSpPr/>
            <p:nvPr/>
          </p:nvGrpSpPr>
          <p:grpSpPr>
            <a:xfrm>
              <a:off x="1877499" y="2532284"/>
              <a:ext cx="5945213" cy="1522358"/>
              <a:chOff x="1845208" y="2077453"/>
              <a:chExt cx="5945213" cy="152235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472FF78F-66D2-498E-A50E-B20809F626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9795" y="2077453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B3F60F9C-50D1-48B2-BB68-7553CE489D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0421" y="2077453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5633C837-1AA1-4E57-88ED-9348C4F6F6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0108" y="2077453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E842C7-D883-4CEB-8A11-202D140C3111}"/>
                  </a:ext>
                </a:extLst>
              </p:cNvPr>
              <p:cNvSpPr txBox="1"/>
              <p:nvPr/>
            </p:nvSpPr>
            <p:spPr>
              <a:xfrm>
                <a:off x="1845208" y="3230479"/>
                <a:ext cx="1209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브라우저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817A3D-36DD-4715-ABAD-2A3EC767E787}"/>
                  </a:ext>
                </a:extLst>
              </p:cNvPr>
              <p:cNvSpPr txBox="1"/>
              <p:nvPr/>
            </p:nvSpPr>
            <p:spPr>
              <a:xfrm>
                <a:off x="3743203" y="3230479"/>
                <a:ext cx="2213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역방향 프록시 캐시</a:t>
                </a:r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856711-C585-4E94-8FFE-1644A5D24510}"/>
                  </a:ext>
                </a:extLst>
              </p:cNvPr>
              <p:cNvSpPr txBox="1"/>
              <p:nvPr/>
            </p:nvSpPr>
            <p:spPr>
              <a:xfrm>
                <a:off x="6645834" y="3230479"/>
                <a:ext cx="1144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웹 서버</a:t>
                </a:r>
                <a:endParaRPr lang="ko-KR" altLang="en-US" dirty="0"/>
              </a:p>
            </p:txBody>
          </p:sp>
        </p:grpSp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CA74DF54-8D7C-4D14-A450-36CA31845919}"/>
                </a:ext>
              </a:extLst>
            </p:cNvPr>
            <p:cNvSpPr/>
            <p:nvPr/>
          </p:nvSpPr>
          <p:spPr>
            <a:xfrm>
              <a:off x="1329489" y="2050018"/>
              <a:ext cx="2315065" cy="369332"/>
            </a:xfrm>
            <a:prstGeom prst="homePlate">
              <a:avLst/>
            </a:prstGeom>
            <a:solidFill>
              <a:srgbClr val="D7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0E1C36"/>
                  </a:solidFill>
                </a:rPr>
                <a:t>클라이언트</a:t>
              </a:r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E9908A85-A4C4-42BF-8B99-45AACD284563}"/>
                </a:ext>
              </a:extLst>
            </p:cNvPr>
            <p:cNvSpPr/>
            <p:nvPr/>
          </p:nvSpPr>
          <p:spPr>
            <a:xfrm>
              <a:off x="3775494" y="2050018"/>
              <a:ext cx="4448090" cy="369332"/>
            </a:xfrm>
            <a:prstGeom prst="homePlate">
              <a:avLst/>
            </a:prstGeom>
            <a:solidFill>
              <a:srgbClr val="AF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0E1C36"/>
                  </a:solidFill>
                </a:rPr>
                <a:t>서버</a:t>
              </a:r>
              <a:endParaRPr lang="en-US" altLang="ko-KR" sz="1100" b="1" dirty="0">
                <a:solidFill>
                  <a:srgbClr val="0E1C3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01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AD550C-3746-4967-8929-B176E4856199}"/>
              </a:ext>
            </a:extLst>
          </p:cNvPr>
          <p:cNvGrpSpPr/>
          <p:nvPr/>
        </p:nvGrpSpPr>
        <p:grpSpPr>
          <a:xfrm>
            <a:off x="1870911" y="1491916"/>
            <a:ext cx="7447547" cy="1804737"/>
            <a:chOff x="1870911" y="1491916"/>
            <a:chExt cx="7447547" cy="180473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9185DC7-1E39-45E2-9C22-EDF533D3FCBB}"/>
                </a:ext>
              </a:extLst>
            </p:cNvPr>
            <p:cNvSpPr/>
            <p:nvPr/>
          </p:nvSpPr>
          <p:spPr>
            <a:xfrm>
              <a:off x="1870911" y="1491916"/>
              <a:ext cx="7447547" cy="18047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29DDE127-C646-4A05-9197-F9C4D79549E4}"/>
                </a:ext>
              </a:extLst>
            </p:cNvPr>
            <p:cNvSpPr/>
            <p:nvPr/>
          </p:nvSpPr>
          <p:spPr>
            <a:xfrm>
              <a:off x="2105526" y="1768642"/>
              <a:ext cx="1702468" cy="1179094"/>
            </a:xfrm>
            <a:prstGeom prst="homePlate">
              <a:avLst/>
            </a:prstGeom>
            <a:solidFill>
              <a:srgbClr val="F9F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E1C36"/>
                  </a:solidFill>
                </a:rPr>
                <a:t>내제화</a:t>
              </a:r>
              <a:endParaRPr lang="en-US" altLang="ko-KR" dirty="0">
                <a:solidFill>
                  <a:srgbClr val="0E1C36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0E1C36"/>
                  </a:solidFill>
                </a:rPr>
                <a:t>Standalone</a:t>
              </a:r>
              <a:endParaRPr lang="ko-KR" altLang="en-US" dirty="0">
                <a:solidFill>
                  <a:srgbClr val="0E1C36"/>
                </a:solidFill>
              </a:endParaRPr>
            </a:p>
          </p:txBody>
        </p:sp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242486F3-E018-4C82-B264-0F1EA23B34D9}"/>
                </a:ext>
              </a:extLst>
            </p:cNvPr>
            <p:cNvSpPr/>
            <p:nvPr/>
          </p:nvSpPr>
          <p:spPr>
            <a:xfrm>
              <a:off x="3876173" y="1768642"/>
              <a:ext cx="1702468" cy="1179094"/>
            </a:xfrm>
            <a:prstGeom prst="homePlate">
              <a:avLst/>
            </a:prstGeom>
            <a:solidFill>
              <a:srgbClr val="D7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E1C36"/>
                  </a:solidFill>
                </a:rPr>
                <a:t>내제화</a:t>
              </a:r>
              <a:endParaRPr lang="en-US" altLang="ko-KR" dirty="0">
                <a:solidFill>
                  <a:srgbClr val="0E1C36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0E1C36"/>
                  </a:solidFill>
                </a:rPr>
                <a:t>Cluster</a:t>
              </a:r>
              <a:endParaRPr lang="ko-KR" altLang="en-US" dirty="0">
                <a:solidFill>
                  <a:srgbClr val="0E1C36"/>
                </a:solidFill>
              </a:endParaRPr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E811248D-5094-4979-9219-07684EFF3158}"/>
                </a:ext>
              </a:extLst>
            </p:cNvPr>
            <p:cNvSpPr/>
            <p:nvPr/>
          </p:nvSpPr>
          <p:spPr>
            <a:xfrm>
              <a:off x="5688931" y="1768642"/>
              <a:ext cx="1702468" cy="1179094"/>
            </a:xfrm>
            <a:prstGeom prst="homePlate">
              <a:avLst/>
            </a:prstGeom>
            <a:solidFill>
              <a:srgbClr val="AF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1C36"/>
                  </a:solidFill>
                </a:rPr>
                <a:t>CSP</a:t>
              </a:r>
            </a:p>
            <a:p>
              <a:pPr algn="ctr"/>
              <a:r>
                <a:rPr lang="ko-KR" altLang="en-US" dirty="0">
                  <a:solidFill>
                    <a:srgbClr val="0E1C36"/>
                  </a:solidFill>
                </a:rPr>
                <a:t>관리형</a:t>
              </a:r>
              <a:endParaRPr lang="en-US" altLang="ko-KR" dirty="0">
                <a:solidFill>
                  <a:srgbClr val="0E1C36"/>
                </a:solidFill>
              </a:endParaRPr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BEEF7A41-0022-4911-BB78-01D7761C3815}"/>
                </a:ext>
              </a:extLst>
            </p:cNvPr>
            <p:cNvSpPr/>
            <p:nvPr/>
          </p:nvSpPr>
          <p:spPr>
            <a:xfrm>
              <a:off x="7501689" y="1768642"/>
              <a:ext cx="1702468" cy="1179094"/>
            </a:xfrm>
            <a:prstGeom prst="homePlate">
              <a:avLst/>
            </a:prstGeom>
            <a:solidFill>
              <a:srgbClr val="0E1C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CSP</a:t>
              </a:r>
            </a:p>
            <a:p>
              <a:pPr algn="ctr"/>
              <a:r>
                <a:rPr lang="ko-KR" altLang="en-US" dirty="0"/>
                <a:t>완전관리형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752651-73B8-4F03-BBAC-16870E000A24}"/>
              </a:ext>
            </a:extLst>
          </p:cNvPr>
          <p:cNvGrpSpPr/>
          <p:nvPr/>
        </p:nvGrpSpPr>
        <p:grpSpPr>
          <a:xfrm>
            <a:off x="1854867" y="3816016"/>
            <a:ext cx="7447547" cy="1804737"/>
            <a:chOff x="1870911" y="1491916"/>
            <a:chExt cx="7447547" cy="1804737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478DB57-9187-4D3D-9D1A-8EE59909B3EF}"/>
                </a:ext>
              </a:extLst>
            </p:cNvPr>
            <p:cNvSpPr/>
            <p:nvPr/>
          </p:nvSpPr>
          <p:spPr>
            <a:xfrm>
              <a:off x="1870911" y="1491916"/>
              <a:ext cx="7447547" cy="18047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EBA77349-C42A-4EF9-B871-1B86333B3651}"/>
                </a:ext>
              </a:extLst>
            </p:cNvPr>
            <p:cNvSpPr/>
            <p:nvPr/>
          </p:nvSpPr>
          <p:spPr>
            <a:xfrm>
              <a:off x="2105526" y="1768642"/>
              <a:ext cx="1702468" cy="1179094"/>
            </a:xfrm>
            <a:prstGeom prst="homePlate">
              <a:avLst/>
            </a:prstGeom>
            <a:solidFill>
              <a:srgbClr val="F9F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E1C36"/>
                  </a:solidFill>
                </a:rPr>
                <a:t>내제화</a:t>
              </a:r>
              <a:endParaRPr lang="en-US" altLang="ko-KR" dirty="0">
                <a:solidFill>
                  <a:srgbClr val="0E1C36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0E1C36"/>
                  </a:solidFill>
                </a:rPr>
                <a:t>Standalone</a:t>
              </a:r>
              <a:endParaRPr lang="ko-KR" altLang="en-US" dirty="0">
                <a:solidFill>
                  <a:srgbClr val="0E1C36"/>
                </a:solidFill>
              </a:endParaRP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3D78D84E-D13F-472D-A31A-E3B3966966F9}"/>
                </a:ext>
              </a:extLst>
            </p:cNvPr>
            <p:cNvSpPr/>
            <p:nvPr/>
          </p:nvSpPr>
          <p:spPr>
            <a:xfrm>
              <a:off x="3876173" y="1768642"/>
              <a:ext cx="1702468" cy="1179094"/>
            </a:xfrm>
            <a:prstGeom prst="homePlate">
              <a:avLst/>
            </a:prstGeom>
            <a:solidFill>
              <a:srgbClr val="D7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E1C36"/>
                  </a:solidFill>
                </a:rPr>
                <a:t>내제화</a:t>
              </a:r>
              <a:endParaRPr lang="en-US" altLang="ko-KR" dirty="0">
                <a:solidFill>
                  <a:srgbClr val="0E1C36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0E1C36"/>
                  </a:solidFill>
                </a:rPr>
                <a:t>Cluster</a:t>
              </a:r>
              <a:endParaRPr lang="ko-KR" altLang="en-US" dirty="0">
                <a:solidFill>
                  <a:srgbClr val="0E1C36"/>
                </a:solidFill>
              </a:endParaRP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818461F0-CD50-420A-A2A6-2A55F8B1E57F}"/>
                </a:ext>
              </a:extLst>
            </p:cNvPr>
            <p:cNvSpPr/>
            <p:nvPr/>
          </p:nvSpPr>
          <p:spPr>
            <a:xfrm>
              <a:off x="5688931" y="1768642"/>
              <a:ext cx="1702468" cy="1179094"/>
            </a:xfrm>
            <a:prstGeom prst="homePlate">
              <a:avLst/>
            </a:prstGeom>
            <a:solidFill>
              <a:srgbClr val="AF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1C36"/>
                  </a:solidFill>
                </a:rPr>
                <a:t>CSP</a:t>
              </a:r>
            </a:p>
            <a:p>
              <a:pPr algn="ctr"/>
              <a:r>
                <a:rPr lang="ko-KR" altLang="en-US" dirty="0">
                  <a:solidFill>
                    <a:srgbClr val="0E1C36"/>
                  </a:solidFill>
                </a:rPr>
                <a:t>관리형</a:t>
              </a:r>
              <a:endParaRPr lang="en-US" altLang="ko-KR" dirty="0">
                <a:solidFill>
                  <a:srgbClr val="0E1C36"/>
                </a:solidFill>
              </a:endParaRP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B410B788-9911-46BE-B6AD-765BBD01ECC7}"/>
                </a:ext>
              </a:extLst>
            </p:cNvPr>
            <p:cNvSpPr/>
            <p:nvPr/>
          </p:nvSpPr>
          <p:spPr>
            <a:xfrm>
              <a:off x="7501689" y="1768642"/>
              <a:ext cx="1702468" cy="1179094"/>
            </a:xfrm>
            <a:prstGeom prst="homePlate">
              <a:avLst/>
            </a:prstGeom>
            <a:solidFill>
              <a:srgbClr val="0E1C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CSP</a:t>
              </a:r>
            </a:p>
            <a:p>
              <a:pPr algn="ctr"/>
              <a:r>
                <a:rPr lang="ko-KR" altLang="en-US" dirty="0"/>
                <a:t>완전관리형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65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KyungHwan</dc:creator>
  <cp:lastModifiedBy>Kim KyungHwan</cp:lastModifiedBy>
  <cp:revision>9</cp:revision>
  <dcterms:created xsi:type="dcterms:W3CDTF">2022-04-10T14:25:48Z</dcterms:created>
  <dcterms:modified xsi:type="dcterms:W3CDTF">2022-04-10T15:18:10Z</dcterms:modified>
</cp:coreProperties>
</file>