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9" r:id="rId2"/>
    <p:sldId id="267" r:id="rId3"/>
    <p:sldId id="268" r:id="rId4"/>
    <p:sldId id="266" r:id="rId5"/>
    <p:sldId id="270" r:id="rId6"/>
    <p:sldId id="257" r:id="rId7"/>
    <p:sldId id="259" r:id="rId8"/>
    <p:sldId id="260" r:id="rId9"/>
    <p:sldId id="261" r:id="rId10"/>
    <p:sldId id="262" r:id="rId11"/>
    <p:sldId id="263"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385" autoAdjust="0"/>
  </p:normalViewPr>
  <p:slideViewPr>
    <p:cSldViewPr snapToGrid="0">
      <p:cViewPr varScale="1">
        <p:scale>
          <a:sx n="64" d="100"/>
          <a:sy n="64" d="100"/>
        </p:scale>
        <p:origin x="95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0D5096-A92C-47FF-9844-F1374E8737A7}" type="datetimeFigureOut">
              <a:rPr lang="en-GB" smtClean="0"/>
              <a:t>10/03/2023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7059E7-B467-43D7-B015-A6467B26A72B}" type="slidenum">
              <a:rPr lang="en-GB" smtClean="0"/>
              <a:t>‹#›</a:t>
            </a:fld>
            <a:endParaRPr lang="en-GB"/>
          </a:p>
        </p:txBody>
      </p:sp>
    </p:spTree>
    <p:extLst>
      <p:ext uri="{BB962C8B-B14F-4D97-AF65-F5344CB8AC3E}">
        <p14:creationId xmlns:p14="http://schemas.microsoft.com/office/powerpoint/2010/main" val="1630532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47059E7-B467-43D7-B015-A6467B26A72B}" type="slidenum">
              <a:rPr lang="en-GB" smtClean="0"/>
              <a:t>6</a:t>
            </a:fld>
            <a:endParaRPr lang="en-GB"/>
          </a:p>
        </p:txBody>
      </p:sp>
    </p:spTree>
    <p:extLst>
      <p:ext uri="{BB962C8B-B14F-4D97-AF65-F5344CB8AC3E}">
        <p14:creationId xmlns:p14="http://schemas.microsoft.com/office/powerpoint/2010/main" val="2579214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C712F-5FBA-8327-084B-70CC5254E56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56AA6188-F146-EE3C-9F8E-96F54B5695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E1A39ECB-BD16-C2F5-86AD-8C122DFD8D99}"/>
              </a:ext>
            </a:extLst>
          </p:cNvPr>
          <p:cNvSpPr>
            <a:spLocks noGrp="1"/>
          </p:cNvSpPr>
          <p:nvPr>
            <p:ph type="dt" sz="half" idx="10"/>
          </p:nvPr>
        </p:nvSpPr>
        <p:spPr/>
        <p:txBody>
          <a:bodyPr/>
          <a:lstStyle/>
          <a:p>
            <a:fld id="{FA2757DB-CE48-4B21-8BC3-DB038C01D1BB}" type="datetimeFigureOut">
              <a:rPr lang="en-GB" smtClean="0"/>
              <a:t>10/03/2023</a:t>
            </a:fld>
            <a:endParaRPr lang="en-GB"/>
          </a:p>
        </p:txBody>
      </p:sp>
      <p:sp>
        <p:nvSpPr>
          <p:cNvPr id="5" name="Footer Placeholder 4">
            <a:extLst>
              <a:ext uri="{FF2B5EF4-FFF2-40B4-BE49-F238E27FC236}">
                <a16:creationId xmlns:a16="http://schemas.microsoft.com/office/drawing/2014/main" id="{843017CF-55D3-5643-79D4-E51774BBD89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8A57C8D-7498-FE8A-98D0-4FB32CF41FC1}"/>
              </a:ext>
            </a:extLst>
          </p:cNvPr>
          <p:cNvSpPr>
            <a:spLocks noGrp="1"/>
          </p:cNvSpPr>
          <p:nvPr>
            <p:ph type="sldNum" sz="quarter" idx="12"/>
          </p:nvPr>
        </p:nvSpPr>
        <p:spPr/>
        <p:txBody>
          <a:bodyPr/>
          <a:lstStyle/>
          <a:p>
            <a:fld id="{0D235AFF-4015-47BE-8005-8F14FD569313}" type="slidenum">
              <a:rPr lang="en-GB" smtClean="0"/>
              <a:t>‹#›</a:t>
            </a:fld>
            <a:endParaRPr lang="en-GB"/>
          </a:p>
        </p:txBody>
      </p:sp>
    </p:spTree>
    <p:extLst>
      <p:ext uri="{BB962C8B-B14F-4D97-AF65-F5344CB8AC3E}">
        <p14:creationId xmlns:p14="http://schemas.microsoft.com/office/powerpoint/2010/main" val="2465729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4611A-864E-DB91-D76A-A48CEFE88975}"/>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ADD4EB87-17F4-E399-262D-B2AD39C1B18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59969DC-B660-A8E6-8F7E-5CBDDDD48AED}"/>
              </a:ext>
            </a:extLst>
          </p:cNvPr>
          <p:cNvSpPr>
            <a:spLocks noGrp="1"/>
          </p:cNvSpPr>
          <p:nvPr>
            <p:ph type="dt" sz="half" idx="10"/>
          </p:nvPr>
        </p:nvSpPr>
        <p:spPr/>
        <p:txBody>
          <a:bodyPr/>
          <a:lstStyle/>
          <a:p>
            <a:fld id="{FA2757DB-CE48-4B21-8BC3-DB038C01D1BB}" type="datetimeFigureOut">
              <a:rPr lang="en-GB" smtClean="0"/>
              <a:t>10/03/2023</a:t>
            </a:fld>
            <a:endParaRPr lang="en-GB"/>
          </a:p>
        </p:txBody>
      </p:sp>
      <p:sp>
        <p:nvSpPr>
          <p:cNvPr id="5" name="Footer Placeholder 4">
            <a:extLst>
              <a:ext uri="{FF2B5EF4-FFF2-40B4-BE49-F238E27FC236}">
                <a16:creationId xmlns:a16="http://schemas.microsoft.com/office/drawing/2014/main" id="{4CB55488-A5CB-8CD8-96BC-281879EB548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0A2FAD5-9408-CAE7-A27F-CFAC1005FDBF}"/>
              </a:ext>
            </a:extLst>
          </p:cNvPr>
          <p:cNvSpPr>
            <a:spLocks noGrp="1"/>
          </p:cNvSpPr>
          <p:nvPr>
            <p:ph type="sldNum" sz="quarter" idx="12"/>
          </p:nvPr>
        </p:nvSpPr>
        <p:spPr/>
        <p:txBody>
          <a:bodyPr/>
          <a:lstStyle/>
          <a:p>
            <a:fld id="{0D235AFF-4015-47BE-8005-8F14FD569313}" type="slidenum">
              <a:rPr lang="en-GB" smtClean="0"/>
              <a:t>‹#›</a:t>
            </a:fld>
            <a:endParaRPr lang="en-GB"/>
          </a:p>
        </p:txBody>
      </p:sp>
    </p:spTree>
    <p:extLst>
      <p:ext uri="{BB962C8B-B14F-4D97-AF65-F5344CB8AC3E}">
        <p14:creationId xmlns:p14="http://schemas.microsoft.com/office/powerpoint/2010/main" val="1020301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CACF44-6883-19FA-A023-A990399C0CD3}"/>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A3507349-14CE-A98F-B759-3BE035D4658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528D4727-DE1B-E9F8-92F4-47A88B4A926C}"/>
              </a:ext>
            </a:extLst>
          </p:cNvPr>
          <p:cNvSpPr>
            <a:spLocks noGrp="1"/>
          </p:cNvSpPr>
          <p:nvPr>
            <p:ph type="dt" sz="half" idx="10"/>
          </p:nvPr>
        </p:nvSpPr>
        <p:spPr/>
        <p:txBody>
          <a:bodyPr/>
          <a:lstStyle/>
          <a:p>
            <a:fld id="{FA2757DB-CE48-4B21-8BC3-DB038C01D1BB}" type="datetimeFigureOut">
              <a:rPr lang="en-GB" smtClean="0"/>
              <a:t>10/03/2023</a:t>
            </a:fld>
            <a:endParaRPr lang="en-GB"/>
          </a:p>
        </p:txBody>
      </p:sp>
      <p:sp>
        <p:nvSpPr>
          <p:cNvPr id="5" name="Footer Placeholder 4">
            <a:extLst>
              <a:ext uri="{FF2B5EF4-FFF2-40B4-BE49-F238E27FC236}">
                <a16:creationId xmlns:a16="http://schemas.microsoft.com/office/drawing/2014/main" id="{763DA6DA-84DD-2AAD-B164-D1282A0D977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7BE859B-A41C-25B0-AC2A-2A693ED61FCE}"/>
              </a:ext>
            </a:extLst>
          </p:cNvPr>
          <p:cNvSpPr>
            <a:spLocks noGrp="1"/>
          </p:cNvSpPr>
          <p:nvPr>
            <p:ph type="sldNum" sz="quarter" idx="12"/>
          </p:nvPr>
        </p:nvSpPr>
        <p:spPr/>
        <p:txBody>
          <a:bodyPr/>
          <a:lstStyle/>
          <a:p>
            <a:fld id="{0D235AFF-4015-47BE-8005-8F14FD569313}" type="slidenum">
              <a:rPr lang="en-GB" smtClean="0"/>
              <a:t>‹#›</a:t>
            </a:fld>
            <a:endParaRPr lang="en-GB"/>
          </a:p>
        </p:txBody>
      </p:sp>
    </p:spTree>
    <p:extLst>
      <p:ext uri="{BB962C8B-B14F-4D97-AF65-F5344CB8AC3E}">
        <p14:creationId xmlns:p14="http://schemas.microsoft.com/office/powerpoint/2010/main" val="4155582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E818D-A7F2-17D9-0A57-0E3222F7040C}"/>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E41B8839-E2CA-B332-E924-FE2A625B69C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E7C969CD-5F8D-D4E1-5565-0A949A34B9A0}"/>
              </a:ext>
            </a:extLst>
          </p:cNvPr>
          <p:cNvSpPr>
            <a:spLocks noGrp="1"/>
          </p:cNvSpPr>
          <p:nvPr>
            <p:ph type="dt" sz="half" idx="10"/>
          </p:nvPr>
        </p:nvSpPr>
        <p:spPr/>
        <p:txBody>
          <a:bodyPr/>
          <a:lstStyle/>
          <a:p>
            <a:fld id="{FA2757DB-CE48-4B21-8BC3-DB038C01D1BB}" type="datetimeFigureOut">
              <a:rPr lang="en-GB" smtClean="0"/>
              <a:t>10/03/2023</a:t>
            </a:fld>
            <a:endParaRPr lang="en-GB"/>
          </a:p>
        </p:txBody>
      </p:sp>
      <p:sp>
        <p:nvSpPr>
          <p:cNvPr id="5" name="Footer Placeholder 4">
            <a:extLst>
              <a:ext uri="{FF2B5EF4-FFF2-40B4-BE49-F238E27FC236}">
                <a16:creationId xmlns:a16="http://schemas.microsoft.com/office/drawing/2014/main" id="{AB90A01F-E273-B97D-3ADB-52D45D05D31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096ED06-E54F-93A3-DA17-27BBFF14D5F3}"/>
              </a:ext>
            </a:extLst>
          </p:cNvPr>
          <p:cNvSpPr>
            <a:spLocks noGrp="1"/>
          </p:cNvSpPr>
          <p:nvPr>
            <p:ph type="sldNum" sz="quarter" idx="12"/>
          </p:nvPr>
        </p:nvSpPr>
        <p:spPr/>
        <p:txBody>
          <a:bodyPr/>
          <a:lstStyle/>
          <a:p>
            <a:fld id="{0D235AFF-4015-47BE-8005-8F14FD569313}" type="slidenum">
              <a:rPr lang="en-GB" smtClean="0"/>
              <a:t>‹#›</a:t>
            </a:fld>
            <a:endParaRPr lang="en-GB"/>
          </a:p>
        </p:txBody>
      </p:sp>
    </p:spTree>
    <p:extLst>
      <p:ext uri="{BB962C8B-B14F-4D97-AF65-F5344CB8AC3E}">
        <p14:creationId xmlns:p14="http://schemas.microsoft.com/office/powerpoint/2010/main" val="4176882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30A8-9BC4-06BE-55D4-AF3276947C4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931D5159-F359-929F-A552-41D0E8F32D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DA4FC0D-BB71-B961-5143-507DEB04F2D8}"/>
              </a:ext>
            </a:extLst>
          </p:cNvPr>
          <p:cNvSpPr>
            <a:spLocks noGrp="1"/>
          </p:cNvSpPr>
          <p:nvPr>
            <p:ph type="dt" sz="half" idx="10"/>
          </p:nvPr>
        </p:nvSpPr>
        <p:spPr/>
        <p:txBody>
          <a:bodyPr/>
          <a:lstStyle/>
          <a:p>
            <a:fld id="{FA2757DB-CE48-4B21-8BC3-DB038C01D1BB}" type="datetimeFigureOut">
              <a:rPr lang="en-GB" smtClean="0"/>
              <a:t>10/03/2023</a:t>
            </a:fld>
            <a:endParaRPr lang="en-GB"/>
          </a:p>
        </p:txBody>
      </p:sp>
      <p:sp>
        <p:nvSpPr>
          <p:cNvPr id="5" name="Footer Placeholder 4">
            <a:extLst>
              <a:ext uri="{FF2B5EF4-FFF2-40B4-BE49-F238E27FC236}">
                <a16:creationId xmlns:a16="http://schemas.microsoft.com/office/drawing/2014/main" id="{A77537CC-46A2-3D08-B363-7721A8FC096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72A94F3-9778-4316-33CA-B66A933B6D9B}"/>
              </a:ext>
            </a:extLst>
          </p:cNvPr>
          <p:cNvSpPr>
            <a:spLocks noGrp="1"/>
          </p:cNvSpPr>
          <p:nvPr>
            <p:ph type="sldNum" sz="quarter" idx="12"/>
          </p:nvPr>
        </p:nvSpPr>
        <p:spPr/>
        <p:txBody>
          <a:bodyPr/>
          <a:lstStyle/>
          <a:p>
            <a:fld id="{0D235AFF-4015-47BE-8005-8F14FD569313}" type="slidenum">
              <a:rPr lang="en-GB" smtClean="0"/>
              <a:t>‹#›</a:t>
            </a:fld>
            <a:endParaRPr lang="en-GB"/>
          </a:p>
        </p:txBody>
      </p:sp>
    </p:spTree>
    <p:extLst>
      <p:ext uri="{BB962C8B-B14F-4D97-AF65-F5344CB8AC3E}">
        <p14:creationId xmlns:p14="http://schemas.microsoft.com/office/powerpoint/2010/main" val="2872144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08620-730C-877C-F994-CB8112DA9F54}"/>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B956B045-9222-8742-A586-3C6D8543CF0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714D6800-A900-BD6A-CA7C-45301FD7210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0865D738-3704-8B66-EAE3-99DDEE90BB89}"/>
              </a:ext>
            </a:extLst>
          </p:cNvPr>
          <p:cNvSpPr>
            <a:spLocks noGrp="1"/>
          </p:cNvSpPr>
          <p:nvPr>
            <p:ph type="dt" sz="half" idx="10"/>
          </p:nvPr>
        </p:nvSpPr>
        <p:spPr/>
        <p:txBody>
          <a:bodyPr/>
          <a:lstStyle/>
          <a:p>
            <a:fld id="{FA2757DB-CE48-4B21-8BC3-DB038C01D1BB}" type="datetimeFigureOut">
              <a:rPr lang="en-GB" smtClean="0"/>
              <a:t>10/03/2023</a:t>
            </a:fld>
            <a:endParaRPr lang="en-GB"/>
          </a:p>
        </p:txBody>
      </p:sp>
      <p:sp>
        <p:nvSpPr>
          <p:cNvPr id="6" name="Footer Placeholder 5">
            <a:extLst>
              <a:ext uri="{FF2B5EF4-FFF2-40B4-BE49-F238E27FC236}">
                <a16:creationId xmlns:a16="http://schemas.microsoft.com/office/drawing/2014/main" id="{31456D5C-9CEB-1B0C-3DF0-23423371824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37AA2C4-788E-DA59-08E2-445BC3A5D693}"/>
              </a:ext>
            </a:extLst>
          </p:cNvPr>
          <p:cNvSpPr>
            <a:spLocks noGrp="1"/>
          </p:cNvSpPr>
          <p:nvPr>
            <p:ph type="sldNum" sz="quarter" idx="12"/>
          </p:nvPr>
        </p:nvSpPr>
        <p:spPr/>
        <p:txBody>
          <a:bodyPr/>
          <a:lstStyle/>
          <a:p>
            <a:fld id="{0D235AFF-4015-47BE-8005-8F14FD569313}" type="slidenum">
              <a:rPr lang="en-GB" smtClean="0"/>
              <a:t>‹#›</a:t>
            </a:fld>
            <a:endParaRPr lang="en-GB"/>
          </a:p>
        </p:txBody>
      </p:sp>
    </p:spTree>
    <p:extLst>
      <p:ext uri="{BB962C8B-B14F-4D97-AF65-F5344CB8AC3E}">
        <p14:creationId xmlns:p14="http://schemas.microsoft.com/office/powerpoint/2010/main" val="246428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663A-EC87-1AE7-8D66-324C25EFC230}"/>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2B95AD2A-4DC7-BE87-E367-CC28FC7B3D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F8A33E6-FBE9-483B-EA78-485BD4B0C4E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AED9C60F-2420-347F-BEC1-609E846029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A174C34-0F2E-5B71-1918-A42E10917F8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61DF9BFB-6B3E-C51C-E33D-D845D01E326B}"/>
              </a:ext>
            </a:extLst>
          </p:cNvPr>
          <p:cNvSpPr>
            <a:spLocks noGrp="1"/>
          </p:cNvSpPr>
          <p:nvPr>
            <p:ph type="dt" sz="half" idx="10"/>
          </p:nvPr>
        </p:nvSpPr>
        <p:spPr/>
        <p:txBody>
          <a:bodyPr/>
          <a:lstStyle/>
          <a:p>
            <a:fld id="{FA2757DB-CE48-4B21-8BC3-DB038C01D1BB}" type="datetimeFigureOut">
              <a:rPr lang="en-GB" smtClean="0"/>
              <a:t>10/03/2023</a:t>
            </a:fld>
            <a:endParaRPr lang="en-GB"/>
          </a:p>
        </p:txBody>
      </p:sp>
      <p:sp>
        <p:nvSpPr>
          <p:cNvPr id="8" name="Footer Placeholder 7">
            <a:extLst>
              <a:ext uri="{FF2B5EF4-FFF2-40B4-BE49-F238E27FC236}">
                <a16:creationId xmlns:a16="http://schemas.microsoft.com/office/drawing/2014/main" id="{02569D2B-20C8-9DD0-A0E4-048A9FD6693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4188747-00AF-C001-0912-ADB7ABF06F26}"/>
              </a:ext>
            </a:extLst>
          </p:cNvPr>
          <p:cNvSpPr>
            <a:spLocks noGrp="1"/>
          </p:cNvSpPr>
          <p:nvPr>
            <p:ph type="sldNum" sz="quarter" idx="12"/>
          </p:nvPr>
        </p:nvSpPr>
        <p:spPr/>
        <p:txBody>
          <a:bodyPr/>
          <a:lstStyle/>
          <a:p>
            <a:fld id="{0D235AFF-4015-47BE-8005-8F14FD569313}" type="slidenum">
              <a:rPr lang="en-GB" smtClean="0"/>
              <a:t>‹#›</a:t>
            </a:fld>
            <a:endParaRPr lang="en-GB"/>
          </a:p>
        </p:txBody>
      </p:sp>
    </p:spTree>
    <p:extLst>
      <p:ext uri="{BB962C8B-B14F-4D97-AF65-F5344CB8AC3E}">
        <p14:creationId xmlns:p14="http://schemas.microsoft.com/office/powerpoint/2010/main" val="909527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474E4-093B-9659-3C8E-B2B617E26AC2}"/>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853511D3-EEC0-2BAE-6C6E-A93A3E55DBD9}"/>
              </a:ext>
            </a:extLst>
          </p:cNvPr>
          <p:cNvSpPr>
            <a:spLocks noGrp="1"/>
          </p:cNvSpPr>
          <p:nvPr>
            <p:ph type="dt" sz="half" idx="10"/>
          </p:nvPr>
        </p:nvSpPr>
        <p:spPr/>
        <p:txBody>
          <a:bodyPr/>
          <a:lstStyle/>
          <a:p>
            <a:fld id="{FA2757DB-CE48-4B21-8BC3-DB038C01D1BB}" type="datetimeFigureOut">
              <a:rPr lang="en-GB" smtClean="0"/>
              <a:t>10/03/2023</a:t>
            </a:fld>
            <a:endParaRPr lang="en-GB"/>
          </a:p>
        </p:txBody>
      </p:sp>
      <p:sp>
        <p:nvSpPr>
          <p:cNvPr id="4" name="Footer Placeholder 3">
            <a:extLst>
              <a:ext uri="{FF2B5EF4-FFF2-40B4-BE49-F238E27FC236}">
                <a16:creationId xmlns:a16="http://schemas.microsoft.com/office/drawing/2014/main" id="{9C18F746-2167-1011-859A-4EC22540E23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AF9C41B-76F6-AFF5-A347-2FF5589645E3}"/>
              </a:ext>
            </a:extLst>
          </p:cNvPr>
          <p:cNvSpPr>
            <a:spLocks noGrp="1"/>
          </p:cNvSpPr>
          <p:nvPr>
            <p:ph type="sldNum" sz="quarter" idx="12"/>
          </p:nvPr>
        </p:nvSpPr>
        <p:spPr/>
        <p:txBody>
          <a:bodyPr/>
          <a:lstStyle/>
          <a:p>
            <a:fld id="{0D235AFF-4015-47BE-8005-8F14FD569313}" type="slidenum">
              <a:rPr lang="en-GB" smtClean="0"/>
              <a:t>‹#›</a:t>
            </a:fld>
            <a:endParaRPr lang="en-GB"/>
          </a:p>
        </p:txBody>
      </p:sp>
    </p:spTree>
    <p:extLst>
      <p:ext uri="{BB962C8B-B14F-4D97-AF65-F5344CB8AC3E}">
        <p14:creationId xmlns:p14="http://schemas.microsoft.com/office/powerpoint/2010/main" val="2294695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1E1126-BFE7-7006-EE00-1B9B5FECAB69}"/>
              </a:ext>
            </a:extLst>
          </p:cNvPr>
          <p:cNvSpPr>
            <a:spLocks noGrp="1"/>
          </p:cNvSpPr>
          <p:nvPr>
            <p:ph type="dt" sz="half" idx="10"/>
          </p:nvPr>
        </p:nvSpPr>
        <p:spPr/>
        <p:txBody>
          <a:bodyPr/>
          <a:lstStyle/>
          <a:p>
            <a:fld id="{FA2757DB-CE48-4B21-8BC3-DB038C01D1BB}" type="datetimeFigureOut">
              <a:rPr lang="en-GB" smtClean="0"/>
              <a:t>10/03/2023</a:t>
            </a:fld>
            <a:endParaRPr lang="en-GB"/>
          </a:p>
        </p:txBody>
      </p:sp>
      <p:sp>
        <p:nvSpPr>
          <p:cNvPr id="3" name="Footer Placeholder 2">
            <a:extLst>
              <a:ext uri="{FF2B5EF4-FFF2-40B4-BE49-F238E27FC236}">
                <a16:creationId xmlns:a16="http://schemas.microsoft.com/office/drawing/2014/main" id="{CFA8D4CE-D56D-899C-07E7-8345C35F3CC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D037923-FA13-8961-F78E-B33257B5AB25}"/>
              </a:ext>
            </a:extLst>
          </p:cNvPr>
          <p:cNvSpPr>
            <a:spLocks noGrp="1"/>
          </p:cNvSpPr>
          <p:nvPr>
            <p:ph type="sldNum" sz="quarter" idx="12"/>
          </p:nvPr>
        </p:nvSpPr>
        <p:spPr/>
        <p:txBody>
          <a:bodyPr/>
          <a:lstStyle/>
          <a:p>
            <a:fld id="{0D235AFF-4015-47BE-8005-8F14FD569313}" type="slidenum">
              <a:rPr lang="en-GB" smtClean="0"/>
              <a:t>‹#›</a:t>
            </a:fld>
            <a:endParaRPr lang="en-GB"/>
          </a:p>
        </p:txBody>
      </p:sp>
    </p:spTree>
    <p:extLst>
      <p:ext uri="{BB962C8B-B14F-4D97-AF65-F5344CB8AC3E}">
        <p14:creationId xmlns:p14="http://schemas.microsoft.com/office/powerpoint/2010/main" val="3785609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31BDB-460A-6728-AF55-FB05DDB140A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2996E515-642E-D69D-AA66-C6FAEE5AB5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54893FD4-4D0A-14B8-34A8-7F7378F566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87EAC1B-6CAA-081A-D167-AF31B4B4CA9E}"/>
              </a:ext>
            </a:extLst>
          </p:cNvPr>
          <p:cNvSpPr>
            <a:spLocks noGrp="1"/>
          </p:cNvSpPr>
          <p:nvPr>
            <p:ph type="dt" sz="half" idx="10"/>
          </p:nvPr>
        </p:nvSpPr>
        <p:spPr/>
        <p:txBody>
          <a:bodyPr/>
          <a:lstStyle/>
          <a:p>
            <a:fld id="{FA2757DB-CE48-4B21-8BC3-DB038C01D1BB}" type="datetimeFigureOut">
              <a:rPr lang="en-GB" smtClean="0"/>
              <a:t>10/03/2023</a:t>
            </a:fld>
            <a:endParaRPr lang="en-GB"/>
          </a:p>
        </p:txBody>
      </p:sp>
      <p:sp>
        <p:nvSpPr>
          <p:cNvPr id="6" name="Footer Placeholder 5">
            <a:extLst>
              <a:ext uri="{FF2B5EF4-FFF2-40B4-BE49-F238E27FC236}">
                <a16:creationId xmlns:a16="http://schemas.microsoft.com/office/drawing/2014/main" id="{AED91F9A-6CA1-5FE9-2855-263B90E6447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C632AA1-9EFD-8FE5-388D-5C3C429BF86F}"/>
              </a:ext>
            </a:extLst>
          </p:cNvPr>
          <p:cNvSpPr>
            <a:spLocks noGrp="1"/>
          </p:cNvSpPr>
          <p:nvPr>
            <p:ph type="sldNum" sz="quarter" idx="12"/>
          </p:nvPr>
        </p:nvSpPr>
        <p:spPr/>
        <p:txBody>
          <a:bodyPr/>
          <a:lstStyle/>
          <a:p>
            <a:fld id="{0D235AFF-4015-47BE-8005-8F14FD569313}" type="slidenum">
              <a:rPr lang="en-GB" smtClean="0"/>
              <a:t>‹#›</a:t>
            </a:fld>
            <a:endParaRPr lang="en-GB"/>
          </a:p>
        </p:txBody>
      </p:sp>
    </p:spTree>
    <p:extLst>
      <p:ext uri="{BB962C8B-B14F-4D97-AF65-F5344CB8AC3E}">
        <p14:creationId xmlns:p14="http://schemas.microsoft.com/office/powerpoint/2010/main" val="1363751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7AAF2-2639-0C4A-A99F-78B7D3AFB5C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FBD9F9DB-4E30-44D4-72D8-350DB96444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8737F98-2F7F-8341-F55D-D370E8FD6C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A3EF11D-16EB-7EFE-17F8-8A05FA072714}"/>
              </a:ext>
            </a:extLst>
          </p:cNvPr>
          <p:cNvSpPr>
            <a:spLocks noGrp="1"/>
          </p:cNvSpPr>
          <p:nvPr>
            <p:ph type="dt" sz="half" idx="10"/>
          </p:nvPr>
        </p:nvSpPr>
        <p:spPr/>
        <p:txBody>
          <a:bodyPr/>
          <a:lstStyle/>
          <a:p>
            <a:fld id="{FA2757DB-CE48-4B21-8BC3-DB038C01D1BB}" type="datetimeFigureOut">
              <a:rPr lang="en-GB" smtClean="0"/>
              <a:t>10/03/2023</a:t>
            </a:fld>
            <a:endParaRPr lang="en-GB"/>
          </a:p>
        </p:txBody>
      </p:sp>
      <p:sp>
        <p:nvSpPr>
          <p:cNvPr id="6" name="Footer Placeholder 5">
            <a:extLst>
              <a:ext uri="{FF2B5EF4-FFF2-40B4-BE49-F238E27FC236}">
                <a16:creationId xmlns:a16="http://schemas.microsoft.com/office/drawing/2014/main" id="{3649C01E-3061-6EC1-8B77-FA1409909B3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3C0428-6421-CA47-D40A-B24DC6D22181}"/>
              </a:ext>
            </a:extLst>
          </p:cNvPr>
          <p:cNvSpPr>
            <a:spLocks noGrp="1"/>
          </p:cNvSpPr>
          <p:nvPr>
            <p:ph type="sldNum" sz="quarter" idx="12"/>
          </p:nvPr>
        </p:nvSpPr>
        <p:spPr/>
        <p:txBody>
          <a:bodyPr/>
          <a:lstStyle/>
          <a:p>
            <a:fld id="{0D235AFF-4015-47BE-8005-8F14FD569313}" type="slidenum">
              <a:rPr lang="en-GB" smtClean="0"/>
              <a:t>‹#›</a:t>
            </a:fld>
            <a:endParaRPr lang="en-GB"/>
          </a:p>
        </p:txBody>
      </p:sp>
    </p:spTree>
    <p:extLst>
      <p:ext uri="{BB962C8B-B14F-4D97-AF65-F5344CB8AC3E}">
        <p14:creationId xmlns:p14="http://schemas.microsoft.com/office/powerpoint/2010/main" val="1197298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E8C0D8-3A0E-8F8D-141A-AE88EF6B08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9E0205B1-4D67-5A54-D2D3-84AAA1EE40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9A55F0FF-A9AF-0FC9-092C-EB7BFB1BD2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2757DB-CE48-4B21-8BC3-DB038C01D1BB}" type="datetimeFigureOut">
              <a:rPr lang="en-GB" smtClean="0"/>
              <a:t>10/03/2023</a:t>
            </a:fld>
            <a:endParaRPr lang="en-GB"/>
          </a:p>
        </p:txBody>
      </p:sp>
      <p:sp>
        <p:nvSpPr>
          <p:cNvPr id="5" name="Footer Placeholder 4">
            <a:extLst>
              <a:ext uri="{FF2B5EF4-FFF2-40B4-BE49-F238E27FC236}">
                <a16:creationId xmlns:a16="http://schemas.microsoft.com/office/drawing/2014/main" id="{FD832B35-139A-FEA1-3237-2256D160B4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5811772-DD87-E3E6-A269-8E659343D8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235AFF-4015-47BE-8005-8F14FD569313}" type="slidenum">
              <a:rPr lang="en-GB" smtClean="0"/>
              <a:t>‹#›</a:t>
            </a:fld>
            <a:endParaRPr lang="en-GB"/>
          </a:p>
        </p:txBody>
      </p:sp>
    </p:spTree>
    <p:extLst>
      <p:ext uri="{BB962C8B-B14F-4D97-AF65-F5344CB8AC3E}">
        <p14:creationId xmlns:p14="http://schemas.microsoft.com/office/powerpoint/2010/main" val="2110388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geeksforgeeks.org/splay-tree-set-1-insert/"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CB1ED-1AD5-EF21-A57F-849B337ADDD3}"/>
              </a:ext>
            </a:extLst>
          </p:cNvPr>
          <p:cNvSpPr>
            <a:spLocks noGrp="1"/>
          </p:cNvSpPr>
          <p:nvPr>
            <p:ph type="ctrTitle"/>
          </p:nvPr>
        </p:nvSpPr>
        <p:spPr>
          <a:xfrm>
            <a:off x="1269167" y="214441"/>
            <a:ext cx="9144000" cy="2475642"/>
          </a:xfrm>
        </p:spPr>
        <p:txBody>
          <a:bodyPr>
            <a:normAutofit/>
          </a:bodyPr>
          <a:lstStyle/>
          <a:p>
            <a:r>
              <a:rPr lang="en-US" sz="8000" dirty="0">
                <a:latin typeface="Algerian" panose="04020705040A02060702" pitchFamily="82" charset="0"/>
              </a:rPr>
              <a:t>Splay Tree</a:t>
            </a:r>
            <a:endParaRPr lang="en-GB" sz="8000" dirty="0">
              <a:latin typeface="Algerian" panose="04020705040A02060702" pitchFamily="82" charset="0"/>
            </a:endParaRPr>
          </a:p>
        </p:txBody>
      </p:sp>
      <p:sp>
        <p:nvSpPr>
          <p:cNvPr id="3" name="Subtitle 2">
            <a:extLst>
              <a:ext uri="{FF2B5EF4-FFF2-40B4-BE49-F238E27FC236}">
                <a16:creationId xmlns:a16="http://schemas.microsoft.com/office/drawing/2014/main" id="{CD38C37E-F7E4-EB2E-7AEB-03C59C9E1D10}"/>
              </a:ext>
            </a:extLst>
          </p:cNvPr>
          <p:cNvSpPr>
            <a:spLocks noGrp="1"/>
          </p:cNvSpPr>
          <p:nvPr>
            <p:ph type="subTitle" idx="1"/>
          </p:nvPr>
        </p:nvSpPr>
        <p:spPr>
          <a:xfrm>
            <a:off x="1823803" y="3047401"/>
            <a:ext cx="9144000" cy="1655762"/>
          </a:xfrm>
        </p:spPr>
        <p:txBody>
          <a:bodyPr>
            <a:normAutofit/>
          </a:bodyPr>
          <a:lstStyle/>
          <a:p>
            <a:pPr marL="1600200" lvl="2" indent="-685800" algn="l">
              <a:buFont typeface="Wingdings" panose="05000000000000000000" pitchFamily="2" charset="2"/>
              <a:buChar char="Ø"/>
            </a:pPr>
            <a:r>
              <a:rPr lang="en-US" sz="5400" dirty="0">
                <a:latin typeface="Algerian" panose="04020705040A02060702" pitchFamily="82" charset="0"/>
              </a:rPr>
              <a:t>Insertion</a:t>
            </a:r>
            <a:endParaRPr lang="en-GB" sz="5400" dirty="0">
              <a:latin typeface="Algerian" panose="04020705040A02060702" pitchFamily="82" charset="0"/>
            </a:endParaRPr>
          </a:p>
        </p:txBody>
      </p:sp>
    </p:spTree>
    <p:extLst>
      <p:ext uri="{BB962C8B-B14F-4D97-AF65-F5344CB8AC3E}">
        <p14:creationId xmlns:p14="http://schemas.microsoft.com/office/powerpoint/2010/main" val="1347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31BD2527-B267-0AE7-4EC7-9A475C1A0B6A}"/>
              </a:ext>
            </a:extLst>
          </p:cNvPr>
          <p:cNvSpPr>
            <a:spLocks noGrp="1"/>
          </p:cNvSpPr>
          <p:nvPr>
            <p:ph type="subTitle" idx="1"/>
          </p:nvPr>
        </p:nvSpPr>
        <p:spPr>
          <a:xfrm>
            <a:off x="2709595" y="3734693"/>
            <a:ext cx="6664355" cy="1494972"/>
          </a:xfrm>
        </p:spPr>
        <p:txBody>
          <a:bodyPr>
            <a:normAutofit/>
          </a:bodyPr>
          <a:lstStyle/>
          <a:p>
            <a:pPr lvl="2" algn="l"/>
            <a:r>
              <a:rPr lang="en-US" sz="4600" dirty="0">
                <a:effectLst>
                  <a:outerShdw blurRad="38100" dist="38100" dir="2700000" algn="tl">
                    <a:srgbClr val="000000">
                      <a:alpha val="43137"/>
                    </a:srgbClr>
                  </a:outerShdw>
                </a:effectLst>
                <a:latin typeface="Algerian" panose="04020705040A02060702" pitchFamily="82" charset="0"/>
              </a:rPr>
              <a:t>After Deletion</a:t>
            </a:r>
            <a:endParaRPr lang="en-GB" sz="4600" dirty="0">
              <a:effectLst>
                <a:outerShdw blurRad="38100" dist="38100" dir="2700000" algn="tl">
                  <a:srgbClr val="000000">
                    <a:alpha val="43137"/>
                  </a:srgbClr>
                </a:outerShdw>
              </a:effectLst>
              <a:latin typeface="Algerian" panose="04020705040A02060702" pitchFamily="82" charset="0"/>
            </a:endParaRPr>
          </a:p>
        </p:txBody>
      </p:sp>
      <p:sp>
        <p:nvSpPr>
          <p:cNvPr id="12" name="Subtitle 2">
            <a:extLst>
              <a:ext uri="{FF2B5EF4-FFF2-40B4-BE49-F238E27FC236}">
                <a16:creationId xmlns:a16="http://schemas.microsoft.com/office/drawing/2014/main" id="{D64B7D49-4B47-09DF-4DF6-FB79E53D3501}"/>
              </a:ext>
            </a:extLst>
          </p:cNvPr>
          <p:cNvSpPr txBox="1">
            <a:spLocks/>
          </p:cNvSpPr>
          <p:nvPr/>
        </p:nvSpPr>
        <p:spPr>
          <a:xfrm>
            <a:off x="234279" y="5034706"/>
            <a:ext cx="11084812" cy="259645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600200" lvl="2" indent="-685800" algn="l">
              <a:buFont typeface="Wingdings" panose="05000000000000000000" pitchFamily="2" charset="2"/>
              <a:buChar char="Ø"/>
            </a:pPr>
            <a:r>
              <a:rPr lang="en-GB" sz="4200" dirty="0">
                <a:latin typeface="+mj-lt"/>
              </a:rPr>
              <a:t>Lastly, we attach the right subtree as the right child of the left subtree.</a:t>
            </a:r>
          </a:p>
          <a:p>
            <a:pPr marL="1600200" lvl="2" indent="-685800" algn="l">
              <a:buFont typeface="Wingdings" panose="05000000000000000000" pitchFamily="2" charset="2"/>
              <a:buChar char="Ø"/>
            </a:pPr>
            <a:endParaRPr lang="en-GB" sz="4200" dirty="0">
              <a:latin typeface="+mj-lt"/>
            </a:endParaRPr>
          </a:p>
        </p:txBody>
      </p:sp>
      <p:sp>
        <p:nvSpPr>
          <p:cNvPr id="9" name="Arrow: Right 8">
            <a:extLst>
              <a:ext uri="{FF2B5EF4-FFF2-40B4-BE49-F238E27FC236}">
                <a16:creationId xmlns:a16="http://schemas.microsoft.com/office/drawing/2014/main" id="{82E80ADB-FE60-FD9C-A01A-9457382F2DFB}"/>
              </a:ext>
            </a:extLst>
          </p:cNvPr>
          <p:cNvSpPr/>
          <p:nvPr/>
        </p:nvSpPr>
        <p:spPr>
          <a:xfrm>
            <a:off x="5105605" y="1901371"/>
            <a:ext cx="1582057" cy="43542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pic>
        <p:nvPicPr>
          <p:cNvPr id="4" name="Picture 3">
            <a:extLst>
              <a:ext uri="{FF2B5EF4-FFF2-40B4-BE49-F238E27FC236}">
                <a16:creationId xmlns:a16="http://schemas.microsoft.com/office/drawing/2014/main" id="{F09570DA-6AE0-2A37-63F8-231831E339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594" y="93360"/>
            <a:ext cx="8309839" cy="3802743"/>
          </a:xfrm>
          <a:prstGeom prst="rect">
            <a:avLst/>
          </a:prstGeom>
        </p:spPr>
      </p:pic>
      <p:pic>
        <p:nvPicPr>
          <p:cNvPr id="7" name="Picture 6">
            <a:extLst>
              <a:ext uri="{FF2B5EF4-FFF2-40B4-BE49-F238E27FC236}">
                <a16:creationId xmlns:a16="http://schemas.microsoft.com/office/drawing/2014/main" id="{5A190F0D-66F0-189C-8765-965676500D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2026" y="227232"/>
            <a:ext cx="9651272" cy="4219135"/>
          </a:xfrm>
          <a:prstGeom prst="rect">
            <a:avLst/>
          </a:prstGeom>
        </p:spPr>
      </p:pic>
    </p:spTree>
    <p:extLst>
      <p:ext uri="{BB962C8B-B14F-4D97-AF65-F5344CB8AC3E}">
        <p14:creationId xmlns:p14="http://schemas.microsoft.com/office/powerpoint/2010/main" val="1021589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11193-B4A4-9C80-F651-935A1E329919}"/>
              </a:ext>
            </a:extLst>
          </p:cNvPr>
          <p:cNvSpPr>
            <a:spLocks noGrp="1"/>
          </p:cNvSpPr>
          <p:nvPr>
            <p:ph type="title"/>
          </p:nvPr>
        </p:nvSpPr>
        <p:spPr/>
        <p:txBody>
          <a:bodyPr/>
          <a:lstStyle/>
          <a:p>
            <a:endParaRPr lang="en-GB" dirty="0"/>
          </a:p>
        </p:txBody>
      </p:sp>
      <p:pic>
        <p:nvPicPr>
          <p:cNvPr id="6" name="Content Placeholder 5">
            <a:extLst>
              <a:ext uri="{FF2B5EF4-FFF2-40B4-BE49-F238E27FC236}">
                <a16:creationId xmlns:a16="http://schemas.microsoft.com/office/drawing/2014/main" id="{CEDFE237-9117-30F3-B6CC-D2AA8E41E3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144" y="0"/>
            <a:ext cx="11733711" cy="6858000"/>
          </a:xfrm>
        </p:spPr>
      </p:pic>
      <p:pic>
        <p:nvPicPr>
          <p:cNvPr id="8" name="Picture 7">
            <a:extLst>
              <a:ext uri="{FF2B5EF4-FFF2-40B4-BE49-F238E27FC236}">
                <a16:creationId xmlns:a16="http://schemas.microsoft.com/office/drawing/2014/main" id="{97315550-0082-5E91-6065-B237E407BE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33294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5F090E8B-CC09-1CA2-46C4-0684E0041D14}"/>
              </a:ext>
            </a:extLst>
          </p:cNvPr>
          <p:cNvGraphicFramePr>
            <a:graphicFrameLocks noGrp="1"/>
          </p:cNvGraphicFramePr>
          <p:nvPr>
            <p:ph idx="1"/>
            <p:extLst>
              <p:ext uri="{D42A27DB-BD31-4B8C-83A1-F6EECF244321}">
                <p14:modId xmlns:p14="http://schemas.microsoft.com/office/powerpoint/2010/main" val="3843828575"/>
              </p:ext>
            </p:extLst>
          </p:nvPr>
        </p:nvGraphicFramePr>
        <p:xfrm>
          <a:off x="0" y="0"/>
          <a:ext cx="12192004" cy="6857999"/>
        </p:xfrm>
        <a:graphic>
          <a:graphicData uri="http://schemas.openxmlformats.org/drawingml/2006/table">
            <a:tbl>
              <a:tblPr firstRow="1" bandRow="1">
                <a:tableStyleId>{5C22544A-7EE6-4342-B048-85BDC9FD1C3A}</a:tableStyleId>
              </a:tblPr>
              <a:tblGrid>
                <a:gridCol w="3048001">
                  <a:extLst>
                    <a:ext uri="{9D8B030D-6E8A-4147-A177-3AD203B41FA5}">
                      <a16:colId xmlns:a16="http://schemas.microsoft.com/office/drawing/2014/main" val="2413377657"/>
                    </a:ext>
                  </a:extLst>
                </a:gridCol>
                <a:gridCol w="3048001">
                  <a:extLst>
                    <a:ext uri="{9D8B030D-6E8A-4147-A177-3AD203B41FA5}">
                      <a16:colId xmlns:a16="http://schemas.microsoft.com/office/drawing/2014/main" val="1460837835"/>
                    </a:ext>
                  </a:extLst>
                </a:gridCol>
                <a:gridCol w="3048001">
                  <a:extLst>
                    <a:ext uri="{9D8B030D-6E8A-4147-A177-3AD203B41FA5}">
                      <a16:colId xmlns:a16="http://schemas.microsoft.com/office/drawing/2014/main" val="3076535538"/>
                    </a:ext>
                  </a:extLst>
                </a:gridCol>
                <a:gridCol w="3048001">
                  <a:extLst>
                    <a:ext uri="{9D8B030D-6E8A-4147-A177-3AD203B41FA5}">
                      <a16:colId xmlns:a16="http://schemas.microsoft.com/office/drawing/2014/main" val="3804071336"/>
                    </a:ext>
                  </a:extLst>
                </a:gridCol>
              </a:tblGrid>
              <a:tr h="1668163">
                <a:tc gridSpan="4">
                  <a:txBody>
                    <a:bodyPr/>
                    <a:lstStyle/>
                    <a:p>
                      <a:pPr algn="ctr">
                        <a:lnSpc>
                          <a:spcPct val="200000"/>
                        </a:lnSpc>
                      </a:pPr>
                      <a:r>
                        <a:rPr lang="en-US" sz="4800" dirty="0">
                          <a:latin typeface="Algerian" panose="04020705040A02060702" pitchFamily="82" charset="0"/>
                        </a:rPr>
                        <a:t>S</a:t>
                      </a:r>
                      <a:r>
                        <a:rPr lang="en-GB" sz="4800" dirty="0">
                          <a:latin typeface="Algerian" panose="04020705040A02060702" pitchFamily="82" charset="0"/>
                        </a:rPr>
                        <a:t>pace and Time Complexity</a:t>
                      </a:r>
                      <a:endParaRPr lang="en-US" sz="4800" dirty="0">
                        <a:latin typeface="Algerian" panose="04020705040A02060702" pitchFamily="82" charset="0"/>
                      </a:endParaRP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06742867"/>
                  </a:ext>
                </a:extLst>
              </a:tr>
              <a:tr h="1297459">
                <a:tc>
                  <a:txBody>
                    <a:bodyPr/>
                    <a:lstStyle/>
                    <a:p>
                      <a:pPr algn="ctr">
                        <a:lnSpc>
                          <a:spcPct val="200000"/>
                        </a:lnSpc>
                      </a:pPr>
                      <a:r>
                        <a:rPr lang="en-US" sz="3600" b="1" dirty="0"/>
                        <a:t>Operations</a:t>
                      </a:r>
                      <a:endParaRPr lang="en-GB" sz="3600" b="1" dirty="0"/>
                    </a:p>
                  </a:txBody>
                  <a:tcPr/>
                </a:tc>
                <a:tc>
                  <a:txBody>
                    <a:bodyPr/>
                    <a:lstStyle/>
                    <a:p>
                      <a:pPr algn="ctr">
                        <a:lnSpc>
                          <a:spcPct val="200000"/>
                        </a:lnSpc>
                      </a:pPr>
                      <a:r>
                        <a:rPr lang="en-US" sz="3600" b="1" dirty="0"/>
                        <a:t>Best</a:t>
                      </a:r>
                      <a:endParaRPr lang="en-GB" sz="3600" b="1" dirty="0"/>
                    </a:p>
                  </a:txBody>
                  <a:tcPr/>
                </a:tc>
                <a:tc>
                  <a:txBody>
                    <a:bodyPr/>
                    <a:lstStyle/>
                    <a:p>
                      <a:pPr algn="ctr">
                        <a:lnSpc>
                          <a:spcPct val="200000"/>
                        </a:lnSpc>
                      </a:pPr>
                      <a:r>
                        <a:rPr lang="en-US" sz="3600" b="1" dirty="0"/>
                        <a:t>Average</a:t>
                      </a:r>
                      <a:endParaRPr lang="en-GB" sz="3600" b="1" dirty="0"/>
                    </a:p>
                  </a:txBody>
                  <a:tcPr/>
                </a:tc>
                <a:tc>
                  <a:txBody>
                    <a:bodyPr/>
                    <a:lstStyle/>
                    <a:p>
                      <a:pPr algn="ctr">
                        <a:lnSpc>
                          <a:spcPct val="200000"/>
                        </a:lnSpc>
                      </a:pPr>
                      <a:r>
                        <a:rPr lang="en-US" sz="3600" b="1" dirty="0"/>
                        <a:t>Worst</a:t>
                      </a:r>
                      <a:endParaRPr lang="en-GB" sz="3600" b="1" dirty="0"/>
                    </a:p>
                  </a:txBody>
                  <a:tcPr/>
                </a:tc>
                <a:extLst>
                  <a:ext uri="{0D108BD9-81ED-4DB2-BD59-A6C34878D82A}">
                    <a16:rowId xmlns:a16="http://schemas.microsoft.com/office/drawing/2014/main" val="2398116309"/>
                  </a:ext>
                </a:extLst>
              </a:tr>
              <a:tr h="1297459">
                <a:tc>
                  <a:txBody>
                    <a:bodyPr/>
                    <a:lstStyle/>
                    <a:p>
                      <a:pPr algn="ctr">
                        <a:lnSpc>
                          <a:spcPct val="200000"/>
                        </a:lnSpc>
                      </a:pPr>
                      <a:r>
                        <a:rPr lang="en-US" sz="3600" b="1" dirty="0"/>
                        <a:t>Insert</a:t>
                      </a:r>
                      <a:endParaRPr lang="en-GB" sz="3600" b="1" dirty="0"/>
                    </a:p>
                  </a:txBody>
                  <a:tcPr/>
                </a:tc>
                <a:tc>
                  <a:txBody>
                    <a:bodyPr/>
                    <a:lstStyle/>
                    <a:p>
                      <a:pPr algn="ctr">
                        <a:lnSpc>
                          <a:spcPct val="200000"/>
                        </a:lnSpc>
                      </a:pPr>
                      <a:r>
                        <a:rPr lang="en-US" sz="3600" dirty="0"/>
                        <a:t>O(</a:t>
                      </a:r>
                      <a:r>
                        <a:rPr lang="en-US" sz="3600" dirty="0" err="1"/>
                        <a:t>logn</a:t>
                      </a:r>
                      <a:r>
                        <a:rPr lang="en-US" sz="3600" dirty="0"/>
                        <a:t>)</a:t>
                      </a:r>
                      <a:endParaRPr lang="en-GB" sz="3600" dirty="0"/>
                    </a:p>
                  </a:txBody>
                  <a:tcPr/>
                </a:tc>
                <a:tc>
                  <a:txBody>
                    <a:bodyPr/>
                    <a:lstStyle/>
                    <a:p>
                      <a:pPr algn="ctr">
                        <a:lnSpc>
                          <a:spcPct val="200000"/>
                        </a:lnSpc>
                      </a:pPr>
                      <a:r>
                        <a:rPr lang="en-US" sz="3600" dirty="0"/>
                        <a:t>O(</a:t>
                      </a:r>
                      <a:r>
                        <a:rPr lang="en-US" sz="3600" dirty="0" err="1"/>
                        <a:t>logn</a:t>
                      </a:r>
                      <a:r>
                        <a:rPr lang="en-US" sz="3600" dirty="0"/>
                        <a:t>)</a:t>
                      </a:r>
                      <a:endParaRPr lang="en-GB" sz="3600" dirty="0"/>
                    </a:p>
                  </a:txBody>
                  <a:tcPr/>
                </a:tc>
                <a:tc>
                  <a:txBody>
                    <a:bodyPr/>
                    <a:lstStyle/>
                    <a:p>
                      <a:pPr algn="ctr">
                        <a:lnSpc>
                          <a:spcPct val="200000"/>
                        </a:lnSpc>
                      </a:pPr>
                      <a:r>
                        <a:rPr lang="en-US" sz="3600" dirty="0"/>
                        <a:t>O(n)</a:t>
                      </a:r>
                      <a:endParaRPr lang="en-GB" sz="3600" dirty="0"/>
                    </a:p>
                  </a:txBody>
                  <a:tcPr/>
                </a:tc>
                <a:extLst>
                  <a:ext uri="{0D108BD9-81ED-4DB2-BD59-A6C34878D82A}">
                    <a16:rowId xmlns:a16="http://schemas.microsoft.com/office/drawing/2014/main" val="3786794961"/>
                  </a:ext>
                </a:extLst>
              </a:tr>
              <a:tr h="1297459">
                <a:tc>
                  <a:txBody>
                    <a:bodyPr/>
                    <a:lstStyle/>
                    <a:p>
                      <a:pPr algn="ctr">
                        <a:lnSpc>
                          <a:spcPct val="200000"/>
                        </a:lnSpc>
                      </a:pPr>
                      <a:r>
                        <a:rPr lang="en-US" sz="3600" b="1" dirty="0"/>
                        <a:t>Search</a:t>
                      </a:r>
                      <a:endParaRPr lang="en-GB" sz="3600" b="1" dirty="0"/>
                    </a:p>
                  </a:txBody>
                  <a:tcPr/>
                </a:tc>
                <a:tc>
                  <a:txBody>
                    <a:bodyPr/>
                    <a:lstStyle/>
                    <a:p>
                      <a:pPr algn="ctr">
                        <a:lnSpc>
                          <a:spcPct val="200000"/>
                        </a:lnSpc>
                      </a:pPr>
                      <a:r>
                        <a:rPr lang="en-US" sz="3600" dirty="0"/>
                        <a:t>O(</a:t>
                      </a:r>
                      <a:r>
                        <a:rPr lang="en-US" sz="3600" dirty="0" err="1"/>
                        <a:t>logn</a:t>
                      </a:r>
                      <a:r>
                        <a:rPr lang="en-US" sz="3600" dirty="0"/>
                        <a:t>)</a:t>
                      </a:r>
                      <a:endParaRPr lang="en-GB" sz="3600" dirty="0"/>
                    </a:p>
                  </a:txBody>
                  <a:tcPr/>
                </a:tc>
                <a:tc>
                  <a:txBody>
                    <a:bodyPr/>
                    <a:lstStyle/>
                    <a:p>
                      <a:pPr algn="ctr">
                        <a:lnSpc>
                          <a:spcPct val="200000"/>
                        </a:lnSpc>
                      </a:pPr>
                      <a:r>
                        <a:rPr lang="en-US" sz="3600" dirty="0"/>
                        <a:t>O(</a:t>
                      </a:r>
                      <a:r>
                        <a:rPr lang="en-US" sz="3600" dirty="0" err="1"/>
                        <a:t>logn</a:t>
                      </a:r>
                      <a:r>
                        <a:rPr lang="en-US" sz="3600" dirty="0"/>
                        <a:t>)</a:t>
                      </a:r>
                      <a:endParaRPr lang="en-GB" sz="3600" dirty="0"/>
                    </a:p>
                  </a:txBody>
                  <a:tcPr/>
                </a:tc>
                <a:tc>
                  <a:txBody>
                    <a:bodyPr/>
                    <a:lstStyle/>
                    <a:p>
                      <a:pPr algn="ctr">
                        <a:lnSpc>
                          <a:spcPct val="200000"/>
                        </a:lnSpc>
                      </a:pPr>
                      <a:r>
                        <a:rPr lang="en-US" sz="3600" dirty="0"/>
                        <a:t>O(n)</a:t>
                      </a:r>
                      <a:endParaRPr lang="en-GB" sz="3600" dirty="0"/>
                    </a:p>
                  </a:txBody>
                  <a:tcPr/>
                </a:tc>
                <a:extLst>
                  <a:ext uri="{0D108BD9-81ED-4DB2-BD59-A6C34878D82A}">
                    <a16:rowId xmlns:a16="http://schemas.microsoft.com/office/drawing/2014/main" val="1305930895"/>
                  </a:ext>
                </a:extLst>
              </a:tr>
              <a:tr h="1297459">
                <a:tc>
                  <a:txBody>
                    <a:bodyPr/>
                    <a:lstStyle/>
                    <a:p>
                      <a:pPr algn="ctr">
                        <a:lnSpc>
                          <a:spcPct val="200000"/>
                        </a:lnSpc>
                      </a:pPr>
                      <a:r>
                        <a:rPr lang="en-US" sz="3600" b="1" dirty="0"/>
                        <a:t>Delete</a:t>
                      </a:r>
                      <a:endParaRPr lang="en-GB" sz="3600" b="1" dirty="0"/>
                    </a:p>
                  </a:txBody>
                  <a:tcPr/>
                </a:tc>
                <a:tc>
                  <a:txBody>
                    <a:bodyPr/>
                    <a:lstStyle/>
                    <a:p>
                      <a:pPr algn="ctr">
                        <a:lnSpc>
                          <a:spcPct val="200000"/>
                        </a:lnSpc>
                      </a:pPr>
                      <a:r>
                        <a:rPr lang="en-US" sz="3600" dirty="0"/>
                        <a:t>O(</a:t>
                      </a:r>
                      <a:r>
                        <a:rPr lang="en-US" sz="3600" dirty="0" err="1"/>
                        <a:t>logn</a:t>
                      </a:r>
                      <a:r>
                        <a:rPr lang="en-US" sz="3600" dirty="0"/>
                        <a:t>)</a:t>
                      </a:r>
                      <a:endParaRPr lang="en-GB" sz="3600" dirty="0"/>
                    </a:p>
                  </a:txBody>
                  <a:tcPr/>
                </a:tc>
                <a:tc>
                  <a:txBody>
                    <a:bodyPr/>
                    <a:lstStyle/>
                    <a:p>
                      <a:pPr algn="ctr">
                        <a:lnSpc>
                          <a:spcPct val="200000"/>
                        </a:lnSpc>
                      </a:pPr>
                      <a:r>
                        <a:rPr lang="en-US" sz="3600" dirty="0"/>
                        <a:t>O(</a:t>
                      </a:r>
                      <a:r>
                        <a:rPr lang="en-US" sz="3600" dirty="0" err="1"/>
                        <a:t>logn</a:t>
                      </a:r>
                      <a:r>
                        <a:rPr lang="en-US" sz="3600" dirty="0"/>
                        <a:t>)</a:t>
                      </a:r>
                      <a:endParaRPr lang="en-GB" sz="3600" dirty="0"/>
                    </a:p>
                  </a:txBody>
                  <a:tcPr/>
                </a:tc>
                <a:tc>
                  <a:txBody>
                    <a:bodyPr/>
                    <a:lstStyle/>
                    <a:p>
                      <a:pPr algn="ctr">
                        <a:lnSpc>
                          <a:spcPct val="200000"/>
                        </a:lnSpc>
                      </a:pPr>
                      <a:r>
                        <a:rPr lang="en-US" sz="3600" dirty="0"/>
                        <a:t>O(ln)</a:t>
                      </a:r>
                      <a:endParaRPr lang="en-GB" sz="3600" dirty="0"/>
                    </a:p>
                  </a:txBody>
                  <a:tcPr/>
                </a:tc>
                <a:extLst>
                  <a:ext uri="{0D108BD9-81ED-4DB2-BD59-A6C34878D82A}">
                    <a16:rowId xmlns:a16="http://schemas.microsoft.com/office/drawing/2014/main" val="2716972379"/>
                  </a:ext>
                </a:extLst>
              </a:tr>
            </a:tbl>
          </a:graphicData>
        </a:graphic>
      </p:graphicFrame>
    </p:spTree>
    <p:extLst>
      <p:ext uri="{BB962C8B-B14F-4D97-AF65-F5344CB8AC3E}">
        <p14:creationId xmlns:p14="http://schemas.microsoft.com/office/powerpoint/2010/main" val="3745807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74095F7-7923-1FF4-F8D3-A46E969BB715}"/>
              </a:ext>
            </a:extLst>
          </p:cNvPr>
          <p:cNvSpPr txBox="1"/>
          <p:nvPr/>
        </p:nvSpPr>
        <p:spPr>
          <a:xfrm>
            <a:off x="149902" y="520511"/>
            <a:ext cx="12042098" cy="5816977"/>
          </a:xfrm>
          <a:prstGeom prst="rect">
            <a:avLst/>
          </a:prstGeom>
          <a:noFill/>
        </p:spPr>
        <p:txBody>
          <a:bodyPr wrap="square">
            <a:spAutoFit/>
          </a:bodyPr>
          <a:lstStyle/>
          <a:p>
            <a:r>
              <a:rPr lang="en-GB" sz="3100" b="0" i="0" dirty="0">
                <a:effectLst/>
                <a:latin typeface="urw-din"/>
              </a:rPr>
              <a:t> Splay tree is a self-balancing data structure where the last accessed key is always at root. The insert operation is similar to Binary Search Tree insert with additional steps to make sure that the newly inserted key becomes the new root.</a:t>
            </a:r>
            <a:br>
              <a:rPr lang="en-GB" sz="3100" dirty="0"/>
            </a:br>
            <a:r>
              <a:rPr lang="en-GB" sz="3100" b="0" i="0" dirty="0">
                <a:effectLst/>
                <a:latin typeface="urw-din"/>
              </a:rPr>
              <a:t>Following are different cases to insert a key k in splay tree.</a:t>
            </a:r>
            <a:br>
              <a:rPr lang="en-GB" sz="3100" dirty="0"/>
            </a:br>
            <a:r>
              <a:rPr lang="en-GB" sz="3100" b="1" i="0" dirty="0">
                <a:effectLst/>
                <a:latin typeface="urw-din"/>
              </a:rPr>
              <a:t>1)</a:t>
            </a:r>
            <a:r>
              <a:rPr lang="en-GB" sz="3100" b="0" i="0" dirty="0">
                <a:effectLst/>
                <a:latin typeface="urw-din"/>
              </a:rPr>
              <a:t> Root is NULL: We simply allocate a new node and return it as root.</a:t>
            </a:r>
            <a:br>
              <a:rPr lang="en-GB" sz="3100" dirty="0"/>
            </a:br>
            <a:r>
              <a:rPr lang="en-GB" sz="3100" b="1" i="0" dirty="0">
                <a:effectLst/>
                <a:latin typeface="urw-din"/>
              </a:rPr>
              <a:t>2)</a:t>
            </a:r>
            <a:r>
              <a:rPr lang="en-GB" sz="3100" b="0" i="0" dirty="0">
                <a:effectLst/>
                <a:latin typeface="urw-din"/>
              </a:rPr>
              <a:t> </a:t>
            </a:r>
            <a:r>
              <a:rPr lang="en-GB" sz="3100" b="0" i="0" u="sng" dirty="0">
                <a:effectLst/>
                <a:latin typeface="urw-din"/>
                <a:hlinkClick r:id="rId2">
                  <a:extLst>
                    <a:ext uri="{A12FA001-AC4F-418D-AE19-62706E023703}">
                      <ahyp:hlinkClr xmlns:ahyp="http://schemas.microsoft.com/office/drawing/2018/hyperlinkcolor" val="tx"/>
                    </a:ext>
                  </a:extLst>
                </a:hlinkClick>
              </a:rPr>
              <a:t>Splay </a:t>
            </a:r>
            <a:r>
              <a:rPr lang="en-GB" sz="3100" b="0" i="0" dirty="0">
                <a:effectLst/>
                <a:latin typeface="urw-din"/>
              </a:rPr>
              <a:t>the given key k. If k is already present, then it becomes the new root. If not present, then last accessed leaf node becomes the new root.  Splay tree is a self-balancing data structure where the last accessed key is always at root. The insert operation is similar to Binary Search Tree insert with additional steps to make sure that the newly inserted key becomes the new root.</a:t>
            </a:r>
            <a:endParaRPr lang="en-GB" sz="3100" dirty="0"/>
          </a:p>
        </p:txBody>
      </p:sp>
    </p:spTree>
    <p:extLst>
      <p:ext uri="{BB962C8B-B14F-4D97-AF65-F5344CB8AC3E}">
        <p14:creationId xmlns:p14="http://schemas.microsoft.com/office/powerpoint/2010/main" val="1399155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1F6B293-A2D7-A3FC-9AE8-58C128108005}"/>
              </a:ext>
            </a:extLst>
          </p:cNvPr>
          <p:cNvSpPr txBox="1"/>
          <p:nvPr/>
        </p:nvSpPr>
        <p:spPr>
          <a:xfrm>
            <a:off x="242808" y="464950"/>
            <a:ext cx="11949192" cy="6186309"/>
          </a:xfrm>
          <a:prstGeom prst="rect">
            <a:avLst/>
          </a:prstGeom>
          <a:noFill/>
        </p:spPr>
        <p:txBody>
          <a:bodyPr wrap="square">
            <a:spAutoFit/>
          </a:bodyPr>
          <a:lstStyle/>
          <a:p>
            <a:r>
              <a:rPr lang="en-GB" sz="3600" dirty="0"/>
              <a:t>3) If new root’s key is same as k, don’t do anything as k is already present.</a:t>
            </a:r>
          </a:p>
          <a:p>
            <a:r>
              <a:rPr lang="en-GB" sz="3600" dirty="0"/>
              <a:t>4) Else allocate memory for new node and compare root’s key with k. </a:t>
            </a:r>
          </a:p>
          <a:p>
            <a:r>
              <a:rPr lang="en-GB" sz="3600" dirty="0"/>
              <a:t>…….4.a) If k is smaller than root’s key, make root as right child of new node, copy left child of root as left child of new node and make left child of root as NULL. </a:t>
            </a:r>
          </a:p>
          <a:p>
            <a:r>
              <a:rPr lang="en-GB" sz="3600" dirty="0"/>
              <a:t>…….4.b) If k is greater than root’s key, make root as left child of new node, copy right child of root as right child of new node and make right child of root as NULL.</a:t>
            </a:r>
          </a:p>
          <a:p>
            <a:r>
              <a:rPr lang="en-GB" sz="3600" dirty="0"/>
              <a:t>5) Return new node as new root of tree.</a:t>
            </a:r>
          </a:p>
        </p:txBody>
      </p:sp>
    </p:spTree>
    <p:extLst>
      <p:ext uri="{BB962C8B-B14F-4D97-AF65-F5344CB8AC3E}">
        <p14:creationId xmlns:p14="http://schemas.microsoft.com/office/powerpoint/2010/main" val="1045721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CB1ED-1AD5-EF21-A57F-849B337ADDD3}"/>
              </a:ext>
            </a:extLst>
          </p:cNvPr>
          <p:cNvSpPr>
            <a:spLocks noGrp="1"/>
          </p:cNvSpPr>
          <p:nvPr>
            <p:ph type="ctrTitle"/>
          </p:nvPr>
        </p:nvSpPr>
        <p:spPr>
          <a:xfrm>
            <a:off x="-1698886" y="-1237821"/>
            <a:ext cx="9144000" cy="2475642"/>
          </a:xfrm>
        </p:spPr>
        <p:txBody>
          <a:bodyPr>
            <a:normAutofit/>
          </a:bodyPr>
          <a:lstStyle/>
          <a:p>
            <a:r>
              <a:rPr lang="en-US" sz="8000" dirty="0">
                <a:latin typeface="Algerian" panose="04020705040A02060702" pitchFamily="82" charset="0"/>
              </a:rPr>
              <a:t>Rotations</a:t>
            </a:r>
            <a:endParaRPr lang="en-GB" sz="8000" dirty="0">
              <a:latin typeface="Algerian" panose="04020705040A02060702" pitchFamily="82" charset="0"/>
            </a:endParaRPr>
          </a:p>
        </p:txBody>
      </p:sp>
      <p:sp>
        <p:nvSpPr>
          <p:cNvPr id="3" name="Subtitle 2">
            <a:extLst>
              <a:ext uri="{FF2B5EF4-FFF2-40B4-BE49-F238E27FC236}">
                <a16:creationId xmlns:a16="http://schemas.microsoft.com/office/drawing/2014/main" id="{CD38C37E-F7E4-EB2E-7AEB-03C59C9E1D10}"/>
              </a:ext>
            </a:extLst>
          </p:cNvPr>
          <p:cNvSpPr>
            <a:spLocks noGrp="1"/>
          </p:cNvSpPr>
          <p:nvPr>
            <p:ph type="subTitle" idx="1"/>
          </p:nvPr>
        </p:nvSpPr>
        <p:spPr>
          <a:xfrm>
            <a:off x="599606" y="1349114"/>
            <a:ext cx="10762937" cy="5201587"/>
          </a:xfrm>
        </p:spPr>
        <p:txBody>
          <a:bodyPr>
            <a:noAutofit/>
          </a:bodyPr>
          <a:lstStyle/>
          <a:p>
            <a:pPr lvl="2" algn="l"/>
            <a:r>
              <a:rPr lang="en-US" sz="3600" dirty="0">
                <a:latin typeface="+mj-lt"/>
              </a:rPr>
              <a:t>There are six types of rotations used for splaying:</a:t>
            </a:r>
          </a:p>
          <a:p>
            <a:pPr lvl="2" algn="l"/>
            <a:endParaRPr lang="en-US" sz="3600" dirty="0">
              <a:latin typeface="+mj-lt"/>
            </a:endParaRPr>
          </a:p>
          <a:p>
            <a:pPr marL="1485900" lvl="2" indent="-571500" algn="l">
              <a:buFont typeface="Wingdings" panose="05000000000000000000" pitchFamily="2" charset="2"/>
              <a:buChar char="q"/>
            </a:pPr>
            <a:r>
              <a:rPr lang="en-US" sz="3600" dirty="0">
                <a:latin typeface="+mj-lt"/>
              </a:rPr>
              <a:t>Zig rotation (Right rotation)</a:t>
            </a:r>
          </a:p>
          <a:p>
            <a:pPr marL="1485900" lvl="2" indent="-571500" algn="l">
              <a:buFont typeface="Wingdings" panose="05000000000000000000" pitchFamily="2" charset="2"/>
              <a:buChar char="q"/>
            </a:pPr>
            <a:r>
              <a:rPr lang="en-US" sz="3600" dirty="0">
                <a:latin typeface="+mj-lt"/>
              </a:rPr>
              <a:t>Zag rotation (Left rotation)</a:t>
            </a:r>
          </a:p>
          <a:p>
            <a:pPr marL="1485900" lvl="2" indent="-571500" algn="l">
              <a:buFont typeface="Wingdings" panose="05000000000000000000" pitchFamily="2" charset="2"/>
              <a:buChar char="q"/>
            </a:pPr>
            <a:r>
              <a:rPr lang="en-US" sz="3600" dirty="0">
                <a:latin typeface="+mj-lt"/>
              </a:rPr>
              <a:t>Zig zag (Zig followed by zag)</a:t>
            </a:r>
          </a:p>
          <a:p>
            <a:pPr marL="1485900" lvl="2" indent="-571500" algn="l">
              <a:buFont typeface="Wingdings" panose="05000000000000000000" pitchFamily="2" charset="2"/>
              <a:buChar char="q"/>
            </a:pPr>
            <a:r>
              <a:rPr lang="en-US" sz="3600" dirty="0">
                <a:latin typeface="+mj-lt"/>
              </a:rPr>
              <a:t>Zag zig (Zag followed by zig)</a:t>
            </a:r>
          </a:p>
          <a:p>
            <a:pPr marL="1485900" lvl="2" indent="-571500" algn="l">
              <a:buFont typeface="Wingdings" panose="05000000000000000000" pitchFamily="2" charset="2"/>
              <a:buChar char="q"/>
            </a:pPr>
            <a:r>
              <a:rPr lang="en-US" sz="3600" dirty="0">
                <a:latin typeface="+mj-lt"/>
              </a:rPr>
              <a:t>Zig </a:t>
            </a:r>
            <a:r>
              <a:rPr lang="en-US" sz="3600" dirty="0" err="1">
                <a:latin typeface="+mj-lt"/>
              </a:rPr>
              <a:t>zig</a:t>
            </a:r>
            <a:r>
              <a:rPr lang="en-US" sz="3600" dirty="0">
                <a:latin typeface="+mj-lt"/>
              </a:rPr>
              <a:t> (two right rotations)</a:t>
            </a:r>
          </a:p>
          <a:p>
            <a:pPr marL="1485900" lvl="2" indent="-571500" algn="l">
              <a:buFont typeface="Wingdings" panose="05000000000000000000" pitchFamily="2" charset="2"/>
              <a:buChar char="q"/>
            </a:pPr>
            <a:r>
              <a:rPr lang="en-US" sz="3600" dirty="0">
                <a:latin typeface="+mj-lt"/>
              </a:rPr>
              <a:t>Zag </a:t>
            </a:r>
            <a:r>
              <a:rPr lang="en-US" sz="3600" dirty="0" err="1">
                <a:latin typeface="+mj-lt"/>
              </a:rPr>
              <a:t>zag</a:t>
            </a:r>
            <a:r>
              <a:rPr lang="en-US" sz="3600" dirty="0">
                <a:latin typeface="+mj-lt"/>
              </a:rPr>
              <a:t> (two left rotations)</a:t>
            </a:r>
            <a:endParaRPr lang="en-GB" sz="3600" dirty="0">
              <a:latin typeface="+mj-lt"/>
            </a:endParaRPr>
          </a:p>
        </p:txBody>
      </p:sp>
    </p:spTree>
    <p:extLst>
      <p:ext uri="{BB962C8B-B14F-4D97-AF65-F5344CB8AC3E}">
        <p14:creationId xmlns:p14="http://schemas.microsoft.com/office/powerpoint/2010/main" val="440997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CB1ED-1AD5-EF21-A57F-849B337ADDD3}"/>
              </a:ext>
            </a:extLst>
          </p:cNvPr>
          <p:cNvSpPr>
            <a:spLocks noGrp="1"/>
          </p:cNvSpPr>
          <p:nvPr>
            <p:ph type="ctrTitle"/>
          </p:nvPr>
        </p:nvSpPr>
        <p:spPr>
          <a:xfrm>
            <a:off x="1269167" y="214441"/>
            <a:ext cx="9144000" cy="2475642"/>
          </a:xfrm>
        </p:spPr>
        <p:txBody>
          <a:bodyPr>
            <a:normAutofit/>
          </a:bodyPr>
          <a:lstStyle/>
          <a:p>
            <a:r>
              <a:rPr lang="en-US" sz="8000" dirty="0">
                <a:latin typeface="Algerian" panose="04020705040A02060702" pitchFamily="82" charset="0"/>
              </a:rPr>
              <a:t>Splay Tree</a:t>
            </a:r>
            <a:endParaRPr lang="en-GB" sz="8000" dirty="0">
              <a:latin typeface="Algerian" panose="04020705040A02060702" pitchFamily="82" charset="0"/>
            </a:endParaRPr>
          </a:p>
        </p:txBody>
      </p:sp>
      <p:sp>
        <p:nvSpPr>
          <p:cNvPr id="3" name="Subtitle 2">
            <a:extLst>
              <a:ext uri="{FF2B5EF4-FFF2-40B4-BE49-F238E27FC236}">
                <a16:creationId xmlns:a16="http://schemas.microsoft.com/office/drawing/2014/main" id="{CD38C37E-F7E4-EB2E-7AEB-03C59C9E1D10}"/>
              </a:ext>
            </a:extLst>
          </p:cNvPr>
          <p:cNvSpPr>
            <a:spLocks noGrp="1"/>
          </p:cNvSpPr>
          <p:nvPr>
            <p:ph type="subTitle" idx="1"/>
          </p:nvPr>
        </p:nvSpPr>
        <p:spPr>
          <a:xfrm>
            <a:off x="1823803" y="3047401"/>
            <a:ext cx="9144000" cy="1655762"/>
          </a:xfrm>
        </p:spPr>
        <p:txBody>
          <a:bodyPr>
            <a:normAutofit/>
          </a:bodyPr>
          <a:lstStyle/>
          <a:p>
            <a:pPr marL="1600200" lvl="2" indent="-685800" algn="l">
              <a:buFont typeface="Wingdings" panose="05000000000000000000" pitchFamily="2" charset="2"/>
              <a:buChar char="Ø"/>
            </a:pPr>
            <a:r>
              <a:rPr lang="en-US" sz="5400" dirty="0">
                <a:latin typeface="Algerian" panose="04020705040A02060702" pitchFamily="82" charset="0"/>
              </a:rPr>
              <a:t>Deletion</a:t>
            </a:r>
            <a:endParaRPr lang="en-GB" sz="5400" dirty="0">
              <a:latin typeface="Algerian" panose="04020705040A02060702" pitchFamily="82" charset="0"/>
            </a:endParaRPr>
          </a:p>
        </p:txBody>
      </p:sp>
    </p:spTree>
    <p:extLst>
      <p:ext uri="{BB962C8B-B14F-4D97-AF65-F5344CB8AC3E}">
        <p14:creationId xmlns:p14="http://schemas.microsoft.com/office/powerpoint/2010/main" val="2337446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CB1ED-1AD5-EF21-A57F-849B337ADDD3}"/>
              </a:ext>
            </a:extLst>
          </p:cNvPr>
          <p:cNvSpPr>
            <a:spLocks noGrp="1"/>
          </p:cNvSpPr>
          <p:nvPr>
            <p:ph type="ctrTitle"/>
          </p:nvPr>
        </p:nvSpPr>
        <p:spPr>
          <a:xfrm>
            <a:off x="-1069299" y="0"/>
            <a:ext cx="5821181" cy="984772"/>
          </a:xfrm>
        </p:spPr>
        <p:txBody>
          <a:bodyPr>
            <a:normAutofit/>
          </a:bodyPr>
          <a:lstStyle/>
          <a:p>
            <a:r>
              <a:rPr lang="en-US" dirty="0">
                <a:latin typeface="Algerian" panose="04020705040A02060702" pitchFamily="82" charset="0"/>
              </a:rPr>
              <a:t>Steps</a:t>
            </a:r>
            <a:endParaRPr lang="en-GB" dirty="0">
              <a:latin typeface="Algerian" panose="04020705040A02060702" pitchFamily="82" charset="0"/>
            </a:endParaRPr>
          </a:p>
        </p:txBody>
      </p:sp>
      <p:sp>
        <p:nvSpPr>
          <p:cNvPr id="3" name="Subtitle 2">
            <a:extLst>
              <a:ext uri="{FF2B5EF4-FFF2-40B4-BE49-F238E27FC236}">
                <a16:creationId xmlns:a16="http://schemas.microsoft.com/office/drawing/2014/main" id="{CD38C37E-F7E4-EB2E-7AEB-03C59C9E1D10}"/>
              </a:ext>
            </a:extLst>
          </p:cNvPr>
          <p:cNvSpPr>
            <a:spLocks noGrp="1"/>
          </p:cNvSpPr>
          <p:nvPr>
            <p:ph type="subTitle" idx="1"/>
          </p:nvPr>
        </p:nvSpPr>
        <p:spPr>
          <a:xfrm>
            <a:off x="-520909" y="1139253"/>
            <a:ext cx="12224479" cy="5594248"/>
          </a:xfrm>
        </p:spPr>
        <p:txBody>
          <a:bodyPr>
            <a:normAutofit fontScale="85000" lnSpcReduction="10000"/>
          </a:bodyPr>
          <a:lstStyle/>
          <a:p>
            <a:pPr marL="1600200" lvl="2" indent="-685800" algn="l">
              <a:buFont typeface="Wingdings" panose="05000000000000000000" pitchFamily="2" charset="2"/>
              <a:buChar char="Ø"/>
            </a:pPr>
            <a:r>
              <a:rPr lang="en-US" sz="3700" dirty="0">
                <a:latin typeface="+mj-lt"/>
              </a:rPr>
              <a:t>First search the element you want to delete</a:t>
            </a:r>
          </a:p>
          <a:p>
            <a:pPr marL="1600200" lvl="2" indent="-685800" algn="l">
              <a:buFont typeface="Wingdings" panose="05000000000000000000" pitchFamily="2" charset="2"/>
              <a:buChar char="Ø"/>
            </a:pPr>
            <a:r>
              <a:rPr lang="en-US" sz="3700" dirty="0">
                <a:latin typeface="+mj-lt"/>
              </a:rPr>
              <a:t>Then check for element if it is less than root element or greater than root element</a:t>
            </a:r>
          </a:p>
          <a:p>
            <a:pPr marL="1600200" lvl="2" indent="-685800" algn="l">
              <a:buFont typeface="Wingdings" panose="05000000000000000000" pitchFamily="2" charset="2"/>
              <a:buChar char="Ø"/>
            </a:pPr>
            <a:r>
              <a:rPr lang="en-US" sz="3700" dirty="0">
                <a:latin typeface="+mj-lt"/>
              </a:rPr>
              <a:t>If it is less than root element go to left and search for element</a:t>
            </a:r>
          </a:p>
          <a:p>
            <a:pPr marL="1600200" lvl="2" indent="-685800" algn="l">
              <a:buFont typeface="Wingdings" panose="05000000000000000000" pitchFamily="2" charset="2"/>
              <a:buChar char="Ø"/>
            </a:pPr>
            <a:r>
              <a:rPr lang="en-US" sz="3700" dirty="0">
                <a:latin typeface="+mj-lt"/>
              </a:rPr>
              <a:t>If it is greater than root element go to right and search for element</a:t>
            </a:r>
          </a:p>
          <a:p>
            <a:pPr marL="1600200" lvl="2" indent="-685800" algn="l">
              <a:buFont typeface="Wingdings" panose="05000000000000000000" pitchFamily="2" charset="2"/>
              <a:buChar char="Ø"/>
            </a:pPr>
            <a:r>
              <a:rPr lang="en-US" sz="3700" dirty="0">
                <a:latin typeface="+mj-lt"/>
              </a:rPr>
              <a:t>If element is not found then splay for last accessed element and make it the root node, this is called splaying.</a:t>
            </a:r>
          </a:p>
          <a:p>
            <a:pPr marL="1600200" lvl="2" indent="-685800" algn="l">
              <a:buFont typeface="Wingdings" panose="05000000000000000000" pitchFamily="2" charset="2"/>
              <a:buChar char="Ø"/>
            </a:pPr>
            <a:r>
              <a:rPr lang="en-US" sz="3700" dirty="0">
                <a:latin typeface="+mj-lt"/>
              </a:rPr>
              <a:t>If element is found then splay for this element and make it the root node, that is called what -&gt; splaying.</a:t>
            </a:r>
          </a:p>
          <a:p>
            <a:pPr marL="1600200" lvl="2" indent="-685800" algn="l">
              <a:buFont typeface="Wingdings" panose="05000000000000000000" pitchFamily="2" charset="2"/>
              <a:buChar char="Ø"/>
            </a:pPr>
            <a:r>
              <a:rPr lang="en-US" sz="3700" dirty="0">
                <a:latin typeface="+mj-lt"/>
              </a:rPr>
              <a:t>If the root element is the element that is to be deleted then no splaying is occurred and we’ll delete the element </a:t>
            </a:r>
          </a:p>
          <a:p>
            <a:pPr marL="1600200" lvl="2" indent="-685800" algn="l">
              <a:buFont typeface="Wingdings" panose="05000000000000000000" pitchFamily="2" charset="2"/>
              <a:buChar char="Ø"/>
            </a:pPr>
            <a:r>
              <a:rPr lang="en-US" sz="3700" dirty="0">
                <a:latin typeface="+mj-lt"/>
              </a:rPr>
              <a:t>Now you’ll get two subtrees left and right</a:t>
            </a:r>
            <a:endParaRPr lang="en-GB" sz="3700" dirty="0">
              <a:latin typeface="+mj-lt"/>
            </a:endParaRPr>
          </a:p>
          <a:p>
            <a:pPr marL="1600200" lvl="2" indent="-685800" algn="l">
              <a:buFont typeface="Wingdings" panose="05000000000000000000" pitchFamily="2" charset="2"/>
              <a:buChar char="Ø"/>
            </a:pPr>
            <a:endParaRPr lang="en-GB" sz="3700" dirty="0">
              <a:latin typeface="+mj-lt"/>
            </a:endParaRPr>
          </a:p>
        </p:txBody>
      </p:sp>
    </p:spTree>
    <p:extLst>
      <p:ext uri="{BB962C8B-B14F-4D97-AF65-F5344CB8AC3E}">
        <p14:creationId xmlns:p14="http://schemas.microsoft.com/office/powerpoint/2010/main" val="2712255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31BD2527-B267-0AE7-4EC7-9A475C1A0B6A}"/>
              </a:ext>
            </a:extLst>
          </p:cNvPr>
          <p:cNvSpPr>
            <a:spLocks noGrp="1"/>
          </p:cNvSpPr>
          <p:nvPr>
            <p:ph type="subTitle" idx="1"/>
          </p:nvPr>
        </p:nvSpPr>
        <p:spPr>
          <a:xfrm>
            <a:off x="3703641" y="2801257"/>
            <a:ext cx="5510432" cy="1494972"/>
          </a:xfrm>
        </p:spPr>
        <p:txBody>
          <a:bodyPr>
            <a:normAutofit/>
          </a:bodyPr>
          <a:lstStyle/>
          <a:p>
            <a:pPr lvl="2" algn="l"/>
            <a:r>
              <a:rPr lang="en-US" sz="4200" dirty="0">
                <a:latin typeface="Algerian" panose="04020705040A02060702" pitchFamily="82" charset="0"/>
              </a:rPr>
              <a:t>Delete 30</a:t>
            </a:r>
            <a:endParaRPr lang="en-GB" sz="4200" dirty="0">
              <a:latin typeface="Algerian" panose="04020705040A02060702" pitchFamily="82" charset="0"/>
            </a:endParaRPr>
          </a:p>
        </p:txBody>
      </p:sp>
      <p:pic>
        <p:nvPicPr>
          <p:cNvPr id="10" name="Picture 9">
            <a:extLst>
              <a:ext uri="{FF2B5EF4-FFF2-40B4-BE49-F238E27FC236}">
                <a16:creationId xmlns:a16="http://schemas.microsoft.com/office/drawing/2014/main" id="{53ED42A8-BB7B-7423-7DBF-D9D81A8589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7886" y="281035"/>
            <a:ext cx="9376228" cy="3659593"/>
          </a:xfrm>
          <a:prstGeom prst="rect">
            <a:avLst/>
          </a:prstGeom>
        </p:spPr>
      </p:pic>
      <p:sp>
        <p:nvSpPr>
          <p:cNvPr id="12" name="Subtitle 2">
            <a:extLst>
              <a:ext uri="{FF2B5EF4-FFF2-40B4-BE49-F238E27FC236}">
                <a16:creationId xmlns:a16="http://schemas.microsoft.com/office/drawing/2014/main" id="{D64B7D49-4B47-09DF-4DF6-FB79E53D3501}"/>
              </a:ext>
            </a:extLst>
          </p:cNvPr>
          <p:cNvSpPr txBox="1">
            <a:spLocks/>
          </p:cNvSpPr>
          <p:nvPr/>
        </p:nvSpPr>
        <p:spPr>
          <a:xfrm>
            <a:off x="756171" y="4296229"/>
            <a:ext cx="10260172" cy="259645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600200" lvl="2" indent="-685800" algn="l">
              <a:buFont typeface="Wingdings" panose="05000000000000000000" pitchFamily="2" charset="2"/>
              <a:buChar char="Ø"/>
            </a:pPr>
            <a:r>
              <a:rPr lang="en-US" sz="4200" dirty="0">
                <a:latin typeface="+mj-lt"/>
              </a:rPr>
              <a:t>Let I want to delete </a:t>
            </a:r>
            <a:r>
              <a:rPr lang="en-US" sz="4200" b="1" dirty="0">
                <a:latin typeface="+mj-lt"/>
              </a:rPr>
              <a:t>30 </a:t>
            </a:r>
            <a:endParaRPr lang="en-GB" sz="4200" b="1" dirty="0">
              <a:latin typeface="+mj-lt"/>
            </a:endParaRPr>
          </a:p>
          <a:p>
            <a:pPr marL="1600200" lvl="2" indent="-685800" algn="l">
              <a:buFont typeface="Wingdings" panose="05000000000000000000" pitchFamily="2" charset="2"/>
              <a:buChar char="Ø"/>
            </a:pPr>
            <a:r>
              <a:rPr lang="en-GB" sz="4200" dirty="0">
                <a:latin typeface="+mj-lt"/>
              </a:rPr>
              <a:t>Search for </a:t>
            </a:r>
            <a:r>
              <a:rPr lang="en-GB" sz="4200" b="1" dirty="0">
                <a:latin typeface="+mj-lt"/>
              </a:rPr>
              <a:t>30</a:t>
            </a:r>
          </a:p>
          <a:p>
            <a:pPr marL="1600200" lvl="2" indent="-685800" algn="l">
              <a:buFont typeface="Wingdings" panose="05000000000000000000" pitchFamily="2" charset="2"/>
              <a:buChar char="Ø"/>
            </a:pPr>
            <a:r>
              <a:rPr lang="en-GB" sz="4200" dirty="0">
                <a:latin typeface="+mj-lt"/>
              </a:rPr>
              <a:t>Splay for </a:t>
            </a:r>
            <a:r>
              <a:rPr lang="en-GB" sz="4200" b="1" dirty="0">
                <a:latin typeface="+mj-lt"/>
              </a:rPr>
              <a:t>30 </a:t>
            </a:r>
            <a:r>
              <a:rPr lang="en-GB" sz="4200" dirty="0">
                <a:latin typeface="+mj-lt"/>
              </a:rPr>
              <a:t>and make it the root node</a:t>
            </a:r>
            <a:endParaRPr lang="en-US" sz="4200" b="1" dirty="0">
              <a:latin typeface="+mj-lt"/>
            </a:endParaRPr>
          </a:p>
        </p:txBody>
      </p:sp>
    </p:spTree>
    <p:extLst>
      <p:ext uri="{BB962C8B-B14F-4D97-AF65-F5344CB8AC3E}">
        <p14:creationId xmlns:p14="http://schemas.microsoft.com/office/powerpoint/2010/main" val="3967482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31BD2527-B267-0AE7-4EC7-9A475C1A0B6A}"/>
              </a:ext>
            </a:extLst>
          </p:cNvPr>
          <p:cNvSpPr>
            <a:spLocks noGrp="1"/>
          </p:cNvSpPr>
          <p:nvPr>
            <p:ph type="subTitle" idx="1"/>
          </p:nvPr>
        </p:nvSpPr>
        <p:spPr>
          <a:xfrm>
            <a:off x="3340784" y="2966177"/>
            <a:ext cx="5510432" cy="1494972"/>
          </a:xfrm>
        </p:spPr>
        <p:txBody>
          <a:bodyPr>
            <a:normAutofit/>
          </a:bodyPr>
          <a:lstStyle/>
          <a:p>
            <a:pPr lvl="2" algn="l"/>
            <a:r>
              <a:rPr lang="en-US" sz="4200" dirty="0">
                <a:latin typeface="Algerian" panose="04020705040A02060702" pitchFamily="82" charset="0"/>
              </a:rPr>
              <a:t>Deleted 30</a:t>
            </a:r>
            <a:endParaRPr lang="en-GB" sz="4200" dirty="0">
              <a:latin typeface="Algerian" panose="04020705040A02060702" pitchFamily="82" charset="0"/>
            </a:endParaRPr>
          </a:p>
        </p:txBody>
      </p:sp>
      <p:sp>
        <p:nvSpPr>
          <p:cNvPr id="12" name="Subtitle 2">
            <a:extLst>
              <a:ext uri="{FF2B5EF4-FFF2-40B4-BE49-F238E27FC236}">
                <a16:creationId xmlns:a16="http://schemas.microsoft.com/office/drawing/2014/main" id="{D64B7D49-4B47-09DF-4DF6-FB79E53D3501}"/>
              </a:ext>
            </a:extLst>
          </p:cNvPr>
          <p:cNvSpPr txBox="1">
            <a:spLocks/>
          </p:cNvSpPr>
          <p:nvPr/>
        </p:nvSpPr>
        <p:spPr>
          <a:xfrm>
            <a:off x="729817" y="3917106"/>
            <a:ext cx="11084812" cy="259645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600200" lvl="2" indent="-685800" algn="l">
              <a:buFont typeface="Wingdings" panose="05000000000000000000" pitchFamily="2" charset="2"/>
              <a:buChar char="Ø"/>
            </a:pPr>
            <a:r>
              <a:rPr lang="en-US" sz="4200" dirty="0">
                <a:latin typeface="+mj-lt"/>
              </a:rPr>
              <a:t>After this We will just delete the root node </a:t>
            </a:r>
          </a:p>
          <a:p>
            <a:pPr marL="1600200" lvl="2" indent="-685800" algn="l">
              <a:buFont typeface="Wingdings" panose="05000000000000000000" pitchFamily="2" charset="2"/>
              <a:buChar char="Ø"/>
            </a:pPr>
            <a:r>
              <a:rPr lang="en-US" sz="4200" dirty="0">
                <a:latin typeface="+mj-lt"/>
              </a:rPr>
              <a:t>And then It will give us two subtrees</a:t>
            </a:r>
          </a:p>
          <a:p>
            <a:pPr marL="1600200" lvl="2" indent="-685800" algn="l">
              <a:buFont typeface="Wingdings" panose="05000000000000000000" pitchFamily="2" charset="2"/>
              <a:buChar char="Ø"/>
            </a:pPr>
            <a:r>
              <a:rPr lang="en-US" sz="4200" dirty="0">
                <a:latin typeface="+mj-lt"/>
              </a:rPr>
              <a:t>First one is left subtree and second is right subtree</a:t>
            </a:r>
          </a:p>
        </p:txBody>
      </p:sp>
      <p:pic>
        <p:nvPicPr>
          <p:cNvPr id="5" name="Picture 4">
            <a:extLst>
              <a:ext uri="{FF2B5EF4-FFF2-40B4-BE49-F238E27FC236}">
                <a16:creationId xmlns:a16="http://schemas.microsoft.com/office/drawing/2014/main" id="{DD690F78-EDE4-BFD2-810D-0E3417C91F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3049" y="41549"/>
            <a:ext cx="8399960" cy="3331514"/>
          </a:xfrm>
          <a:prstGeom prst="rect">
            <a:avLst/>
          </a:prstGeom>
        </p:spPr>
      </p:pic>
      <p:pic>
        <p:nvPicPr>
          <p:cNvPr id="7" name="Picture 6">
            <a:extLst>
              <a:ext uri="{FF2B5EF4-FFF2-40B4-BE49-F238E27FC236}">
                <a16:creationId xmlns:a16="http://schemas.microsoft.com/office/drawing/2014/main" id="{C14ACE1D-9BF9-47D0-3636-3FFE32FA5B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171" y="166282"/>
            <a:ext cx="9302230" cy="3750824"/>
          </a:xfrm>
          <a:prstGeom prst="rect">
            <a:avLst/>
          </a:prstGeom>
        </p:spPr>
      </p:pic>
    </p:spTree>
    <p:extLst>
      <p:ext uri="{BB962C8B-B14F-4D97-AF65-F5344CB8AC3E}">
        <p14:creationId xmlns:p14="http://schemas.microsoft.com/office/powerpoint/2010/main" val="526132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31BD2527-B267-0AE7-4EC7-9A475C1A0B6A}"/>
              </a:ext>
            </a:extLst>
          </p:cNvPr>
          <p:cNvSpPr>
            <a:spLocks noGrp="1"/>
          </p:cNvSpPr>
          <p:nvPr>
            <p:ph type="subTitle" idx="1"/>
          </p:nvPr>
        </p:nvSpPr>
        <p:spPr>
          <a:xfrm>
            <a:off x="3340784" y="2966177"/>
            <a:ext cx="5510432" cy="1494972"/>
          </a:xfrm>
        </p:spPr>
        <p:txBody>
          <a:bodyPr>
            <a:normAutofit/>
          </a:bodyPr>
          <a:lstStyle/>
          <a:p>
            <a:pPr lvl="2" algn="l"/>
            <a:r>
              <a:rPr lang="en-US" sz="4200" dirty="0">
                <a:latin typeface="Algerian" panose="04020705040A02060702" pitchFamily="82" charset="0"/>
              </a:rPr>
              <a:t>splay 28</a:t>
            </a:r>
            <a:endParaRPr lang="en-GB" sz="4200" dirty="0">
              <a:latin typeface="Algerian" panose="04020705040A02060702" pitchFamily="82" charset="0"/>
            </a:endParaRPr>
          </a:p>
        </p:txBody>
      </p:sp>
      <p:sp>
        <p:nvSpPr>
          <p:cNvPr id="12" name="Subtitle 2">
            <a:extLst>
              <a:ext uri="{FF2B5EF4-FFF2-40B4-BE49-F238E27FC236}">
                <a16:creationId xmlns:a16="http://schemas.microsoft.com/office/drawing/2014/main" id="{D64B7D49-4B47-09DF-4DF6-FB79E53D3501}"/>
              </a:ext>
            </a:extLst>
          </p:cNvPr>
          <p:cNvSpPr txBox="1">
            <a:spLocks/>
          </p:cNvSpPr>
          <p:nvPr/>
        </p:nvSpPr>
        <p:spPr>
          <a:xfrm>
            <a:off x="729817" y="3917106"/>
            <a:ext cx="11084812" cy="259645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600200" lvl="2" indent="-685800" algn="l">
              <a:buFont typeface="Wingdings" panose="05000000000000000000" pitchFamily="2" charset="2"/>
              <a:buChar char="Ø"/>
            </a:pPr>
            <a:r>
              <a:rPr lang="en-US" sz="4200" dirty="0">
                <a:latin typeface="+mj-lt"/>
              </a:rPr>
              <a:t>Now we will find the largest element on left subtree</a:t>
            </a:r>
          </a:p>
          <a:p>
            <a:pPr marL="1600200" lvl="2" indent="-685800" algn="l">
              <a:buFont typeface="Wingdings" panose="05000000000000000000" pitchFamily="2" charset="2"/>
              <a:buChar char="Ø"/>
            </a:pPr>
            <a:r>
              <a:rPr lang="en-US" sz="4200" dirty="0">
                <a:latin typeface="+mj-lt"/>
              </a:rPr>
              <a:t>And splay it and make it the root node</a:t>
            </a:r>
          </a:p>
        </p:txBody>
      </p:sp>
      <p:sp>
        <p:nvSpPr>
          <p:cNvPr id="9" name="Arrow: Right 8">
            <a:extLst>
              <a:ext uri="{FF2B5EF4-FFF2-40B4-BE49-F238E27FC236}">
                <a16:creationId xmlns:a16="http://schemas.microsoft.com/office/drawing/2014/main" id="{82E80ADB-FE60-FD9C-A01A-9457382F2DFB}"/>
              </a:ext>
            </a:extLst>
          </p:cNvPr>
          <p:cNvSpPr/>
          <p:nvPr/>
        </p:nvSpPr>
        <p:spPr>
          <a:xfrm>
            <a:off x="5036457" y="1335314"/>
            <a:ext cx="1582057" cy="43542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pic>
        <p:nvPicPr>
          <p:cNvPr id="11" name="Picture 10">
            <a:extLst>
              <a:ext uri="{FF2B5EF4-FFF2-40B4-BE49-F238E27FC236}">
                <a16:creationId xmlns:a16="http://schemas.microsoft.com/office/drawing/2014/main" id="{01D2181C-9E3A-519A-0444-8BAE96AE03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5931" y="-390088"/>
            <a:ext cx="9573429" cy="4185106"/>
          </a:xfrm>
          <a:prstGeom prst="rect">
            <a:avLst/>
          </a:prstGeom>
        </p:spPr>
      </p:pic>
      <p:pic>
        <p:nvPicPr>
          <p:cNvPr id="16" name="Picture 15">
            <a:extLst>
              <a:ext uri="{FF2B5EF4-FFF2-40B4-BE49-F238E27FC236}">
                <a16:creationId xmlns:a16="http://schemas.microsoft.com/office/drawing/2014/main" id="{988A1A1A-27BF-B504-D77B-27BB80AB04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3047" y="-390088"/>
            <a:ext cx="9238096" cy="4038512"/>
          </a:xfrm>
          <a:prstGeom prst="rect">
            <a:avLst/>
          </a:prstGeom>
        </p:spPr>
      </p:pic>
    </p:spTree>
    <p:extLst>
      <p:ext uri="{BB962C8B-B14F-4D97-AF65-F5344CB8AC3E}">
        <p14:creationId xmlns:p14="http://schemas.microsoft.com/office/powerpoint/2010/main" val="17544857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3435</TotalTime>
  <Words>611</Words>
  <Application>Microsoft Office PowerPoint</Application>
  <PresentationFormat>Widescreen</PresentationFormat>
  <Paragraphs>59</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Algerian</vt:lpstr>
      <vt:lpstr>Arial</vt:lpstr>
      <vt:lpstr>Calibri</vt:lpstr>
      <vt:lpstr>Calibri Light</vt:lpstr>
      <vt:lpstr>urw-din</vt:lpstr>
      <vt:lpstr>Wingdings</vt:lpstr>
      <vt:lpstr>Office Theme</vt:lpstr>
      <vt:lpstr>Splay Tree</vt:lpstr>
      <vt:lpstr>PowerPoint Presentation</vt:lpstr>
      <vt:lpstr>PowerPoint Presentation</vt:lpstr>
      <vt:lpstr>Rotations</vt:lpstr>
      <vt:lpstr>Splay Tree</vt:lpstr>
      <vt:lpstr>Steps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Splay Tree</dc:title>
  <dc:creator>Usman Genius</dc:creator>
  <cp:lastModifiedBy>Usman Genius</cp:lastModifiedBy>
  <cp:revision>17</cp:revision>
  <dcterms:created xsi:type="dcterms:W3CDTF">2023-02-21T07:23:03Z</dcterms:created>
  <dcterms:modified xsi:type="dcterms:W3CDTF">2023-03-10T16:02:31Z</dcterms:modified>
</cp:coreProperties>
</file>