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D6A63-7ADE-4D56-AAAC-E9592DC40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1C3D-D51E-4149-BA05-B93CA764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27794-4766-4950-B0E9-A9D43F6F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85BAB-20C8-47A5-9FD1-CB21E0F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0BE33-7DC2-458A-AAEB-F201C858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9F6C6-F778-4E7B-A78B-C590247F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7C50A-D0F4-4E38-8F64-1D477A3D4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9CBB4-7C10-4587-913C-9AA40571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9BB7F-C832-45CF-97CA-723073D1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1E791-82FF-4F04-AA73-FA1653A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177D1-3CA6-4F21-A38B-CB2BD19E3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620A9-ACA6-47A1-98EB-50A0DB40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28EA8-EAE0-4CC1-A223-1EEFF05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7107F-70A5-4B3A-B708-013C9EB8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EA158-DEF6-4346-BEB2-772A460B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FE26-7FD1-494E-BA3E-73985C77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6700-7EDB-491A-8372-CFF48672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8A7B5-3101-4951-AEFE-E67297F9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651B-AC01-4747-9A15-ADB50A57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08915-757A-4EAB-BF7A-A6C71DA5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684E8-13E4-4FE0-BE5D-C80FBE28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E2F87-1668-4AF2-9D0F-30205299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2E464-FC5D-4714-8996-B2C034AF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18767-8604-4540-B376-8A2813E7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F37D-E912-48BC-B6AC-8A3D77FC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D7A0-4073-40CA-8EF9-E438AD5B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28A68-ECF2-4034-8E9C-02F7DAB7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54869-6DB4-4C66-BD49-B9D0123B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FC5C4-BF11-40B8-BD25-291A51ED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17A90-74B7-4689-AE3A-CB8EDA77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29D4C-3816-4F04-BD8E-EE22A90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53ADE-F7B6-43F6-A2F5-C32C6165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11F4E-FF44-4AE5-9D95-DEEF46F3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6A274-CDED-4069-B5B5-6761A3CC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B117A-D90D-495D-9866-73AA1E44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EC7B3-24B5-4E41-BDF0-6DE567137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8C321-5012-4202-99F0-D8D4B1F9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E636F1-0BC4-4C83-B3DC-8746469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0BC912-82F4-47EF-A998-0A0AA2A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2005-EB03-42F2-8C1D-F5002286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803BA-0D0F-4CA3-A426-5958398A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15457-F366-46ED-B847-0AF79B4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D70BD-C7BA-4F94-A248-4E8E74CD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0DA126-DDF7-4654-9D3C-482D412E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5D57E-30F4-432B-BC55-2B03794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D7A14-0923-40CD-99EB-1EDBF351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00F3-2072-4FF4-AFD9-236FE2FA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7C3AC-0E2F-4914-B7D2-C383686C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30A12-F2D2-4158-BBB4-5478F674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EF928-B303-4519-8190-5E64789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EFFF-60C3-49C0-8B7E-41F729F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6725A-2CD2-4614-9DA8-0BFED27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D0CBD-40EB-4634-9837-A171AAB3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5DF232-9ABF-4F7D-BA67-96DB7CC0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7AD8F-16FF-4346-8B13-D20BFE76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C5266-1C9E-4DBC-854A-CDE146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CA62B-4C8A-4C4D-ACCC-641E6A7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BF820-57AE-49BB-AF08-49B22DAE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13F9C-EF45-44C3-958E-CCAC08B2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A8734-6B3E-46A3-981C-E6F825B8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1CE0E-DEE9-4E9D-BD04-94EE91F79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B306-2D78-4776-860C-3CB735D2DFEB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62D2-E351-4FCC-A56E-6FE781578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FD5B5-52B5-4792-8124-C6E95736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7EFD-377F-42E1-BDB8-E61AF8A5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8ADA0-89DB-42E6-96B5-0C3055D07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C3BE0-EA02-43C2-979A-0C1135DAA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22/06/2019</a:t>
            </a:r>
          </a:p>
          <a:p>
            <a:r>
              <a:rPr lang="en-US" altLang="zh-CN" dirty="0"/>
              <a:t>Xi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9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0FBD-74A1-4DA6-9A58-A8FEFC9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11B8-21AF-4B23-8812-AB5D18CC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Data generation: 3 types of features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Network topology based (page rank, degree, etc.)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Metadata based (posting time &amp; correctly answering time, etc.)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Textual content based (textual feature)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2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4152-4957-44F7-8C11-AA4D8B4A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90542-0D80-453D-923D-6F7FAB7A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Seven model: </a:t>
            </a:r>
            <a:r>
              <a:rPr lang="en-US" altLang="zh-CN" dirty="0" err="1"/>
              <a:t>SVM,DT,NB,KNN,Multiplyer</a:t>
            </a:r>
            <a:r>
              <a:rPr lang="en-US" altLang="zh-CN" dirty="0"/>
              <a:t> Perceptron (MLP),RF, Gradient Boosting(GB)</a:t>
            </a:r>
          </a:p>
          <a:p>
            <a:pPr marL="0" indent="0">
              <a:buNone/>
            </a:pPr>
            <a:r>
              <a:rPr lang="en-US" altLang="zh-CN" sz="1800" dirty="0"/>
              <a:t>(Important parameters: bucket size for determining question posting time, recency of questions for type 2,edge directionality.)</a:t>
            </a:r>
          </a:p>
        </p:txBody>
      </p:sp>
    </p:spTree>
    <p:extLst>
      <p:ext uri="{BB962C8B-B14F-4D97-AF65-F5344CB8AC3E}">
        <p14:creationId xmlns:p14="http://schemas.microsoft.com/office/powerpoint/2010/main" val="125458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E049-BC01-4D7B-84CB-87F25F2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EA33-C47B-49D3-9E3B-9CE4B2EA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300 samples (extracted by experts)</a:t>
            </a:r>
          </a:p>
          <a:p>
            <a:r>
              <a:rPr lang="en-US" altLang="zh-CN" dirty="0"/>
              <a:t>Baselines: </a:t>
            </a:r>
            <a:r>
              <a:rPr lang="en-US" altLang="zh-CN" dirty="0" err="1"/>
              <a:t>pagerank</a:t>
            </a:r>
            <a:r>
              <a:rPr lang="en-US" altLang="zh-CN" dirty="0"/>
              <a:t>, </a:t>
            </a:r>
            <a:r>
              <a:rPr lang="en-US" altLang="zh-CN" dirty="0" err="1"/>
              <a:t>trueskill</a:t>
            </a:r>
            <a:r>
              <a:rPr lang="en-US" altLang="zh-CN" dirty="0"/>
              <a:t>, etc. </a:t>
            </a:r>
          </a:p>
          <a:p>
            <a:r>
              <a:rPr lang="en-US" altLang="zh-CN" dirty="0"/>
              <a:t>Measure metrics: F1 score, AUC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83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C144-A62C-414F-BD11-39FB036A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57DB0-DDB5-4347-9EDD-820D274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Rubustness</a:t>
            </a:r>
            <a:r>
              <a:rPr lang="en-US" altLang="zh-CN" dirty="0"/>
              <a:t> under noise </a:t>
            </a:r>
          </a:p>
          <a:p>
            <a:r>
              <a:rPr lang="en-US" altLang="zh-CN" dirty="0"/>
              <a:t>Capability of domain adaptation</a:t>
            </a:r>
          </a:p>
          <a:p>
            <a:r>
              <a:rPr lang="en-US" altLang="zh-CN" dirty="0"/>
              <a:t>Handling code start problem</a:t>
            </a:r>
          </a:p>
          <a:p>
            <a:endParaRPr lang="en-US" altLang="zh-CN" dirty="0"/>
          </a:p>
          <a:p>
            <a:r>
              <a:rPr lang="en-US" altLang="zh-CN" dirty="0"/>
              <a:t>Edits comment ask ubuntu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76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DB99-023C-4FA1-8E8E-BAFD06CE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Ranking questions based on their EVPI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C9A7-0B62-4765-B9A4-35C9ECE6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EVPI (Expected value of Perfect Information)</a:t>
            </a:r>
          </a:p>
          <a:p>
            <a:pPr marL="0" indent="0">
              <a:buNone/>
            </a:pPr>
            <a:r>
              <a:rPr lang="en-US" altLang="zh-CN" dirty="0"/>
              <a:t>Goal: use EVPI to calculate which questions are most likely to elicit an answer that would make the post more informative (in order to gain the answer faster).</a:t>
            </a:r>
          </a:p>
          <a:p>
            <a:pPr marL="0" indent="0">
              <a:buNone/>
            </a:pPr>
            <a:r>
              <a:rPr lang="en-US" altLang="zh-CN" sz="1600" dirty="0"/>
              <a:t>e.g. (a) What version of Ubuntu do you have? </a:t>
            </a:r>
          </a:p>
          <a:p>
            <a:pPr marL="0" indent="0">
              <a:buNone/>
            </a:pPr>
            <a:r>
              <a:rPr lang="en-US" altLang="zh-CN" sz="1600" dirty="0"/>
              <a:t>      (b) What is the make of your </a:t>
            </a:r>
            <a:r>
              <a:rPr lang="en-US" altLang="zh-CN" sz="1600" dirty="0" err="1"/>
              <a:t>wifi</a:t>
            </a:r>
            <a:r>
              <a:rPr lang="en-US" altLang="zh-CN" sz="1600" dirty="0"/>
              <a:t> card?</a:t>
            </a:r>
          </a:p>
          <a:p>
            <a:pPr marL="0" indent="0">
              <a:buNone/>
            </a:pPr>
            <a:r>
              <a:rPr lang="en-US" altLang="zh-CN" sz="1600" dirty="0"/>
              <a:t>      (c) Are you running Ubuntu 14.10 kernel 4.4.0-59-1?</a:t>
            </a:r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marL="914400" lvl="2" indent="0">
              <a:buNone/>
            </a:pPr>
            <a:r>
              <a:rPr lang="en-US" altLang="zh-CN" sz="1200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7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DD74-A669-47FE-8F67-650AED11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sz="6600" dirty="0"/>
              <a:t>Methods: </a:t>
            </a:r>
            <a:br>
              <a:rPr lang="en-US" altLang="zh-CN" sz="66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EE5B9-C68C-4F30-9668-7021C8BA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Lucene (TF-IDF) to extract similar posts</a:t>
            </a:r>
            <a:r>
              <a:rPr lang="zh-CN" altLang="en-US" dirty="0"/>
              <a:t> </a:t>
            </a:r>
            <a:r>
              <a:rPr lang="en-US" altLang="zh-CN" dirty="0"/>
              <a:t>(clarifying question as q, corresponding edits in post as 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A0EE-2499-46A6-8015-4D2425D6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74E7D-F673-4B41-99A3-AD396DF2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Probability of </a:t>
            </a:r>
            <a:r>
              <a:rPr lang="en-US" altLang="zh-CN" dirty="0" err="1"/>
              <a:t>aj</a:t>
            </a:r>
            <a:r>
              <a:rPr lang="en-US" altLang="zh-CN" dirty="0"/>
              <a:t> given p &amp; qi.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loss function (for generalization of answer .e.g. ubuntu 12.0,      ubuntu 9.0)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51AB0-1867-42EB-957B-1AD5E7CD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30" y="2373974"/>
            <a:ext cx="3932150" cy="613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C389AA-1AC9-490E-817B-E636E5A2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30" y="2804055"/>
            <a:ext cx="4775528" cy="528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1E5504-63E8-4945-81A8-2DB8BA31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61" y="4365102"/>
            <a:ext cx="3845383" cy="7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9F683-7074-47F5-B9E4-2EAB8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F6221-9277-4555-9F86-5F7F2AF1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Calculate utility using EVPI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Extract negative data by combining pi, </a:t>
            </a:r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aj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Loss – binary cross-entropy</a:t>
            </a:r>
          </a:p>
          <a:p>
            <a:pPr marL="0" indent="0">
              <a:buNone/>
            </a:pPr>
            <a:r>
              <a:rPr lang="en-US" altLang="zh-CN" dirty="0"/>
              <a:t>Data preprocess- word embedding </a:t>
            </a:r>
          </a:p>
          <a:p>
            <a:pPr marL="0" indent="0">
              <a:buNone/>
            </a:pPr>
            <a:r>
              <a:rPr lang="en-US" altLang="zh-CN" dirty="0"/>
              <a:t>Training - LSTM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4AE6D9-D23D-4CB2-9EC4-29A31634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07" y="2312424"/>
            <a:ext cx="3997012" cy="6362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E45438-936D-48BD-BFFE-4E7CF2253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33"/>
          <a:stretch/>
        </p:blipFill>
        <p:spPr>
          <a:xfrm>
            <a:off x="2845055" y="3083564"/>
            <a:ext cx="3687284" cy="3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CDC00-1F54-4F7A-B6AD-723E9E54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4B7DC-13E2-4E27-BBE0-9AC01FB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500 samples</a:t>
            </a:r>
          </a:p>
          <a:p>
            <a:r>
              <a:rPr lang="en-US" altLang="zh-CN" dirty="0"/>
              <a:t>Baseline: (random, bag-of-</a:t>
            </a:r>
            <a:r>
              <a:rPr lang="en-US" altLang="zh-CN" dirty="0" err="1"/>
              <a:t>ngrams</a:t>
            </a:r>
            <a:r>
              <a:rPr lang="en-US" altLang="zh-CN" dirty="0"/>
              <a:t>-neural(</a:t>
            </a:r>
            <a:r>
              <a:rPr lang="en-US" altLang="zh-CN" dirty="0" err="1"/>
              <a:t>p,q</a:t>
            </a:r>
            <a:r>
              <a:rPr lang="en-US" altLang="zh-CN" dirty="0"/>
              <a:t>),etc.</a:t>
            </a:r>
          </a:p>
          <a:p>
            <a:r>
              <a:rPr lang="en-US" altLang="zh-CN" dirty="0"/>
              <a:t>Evaluation metrics: Kappa measurement (expert to define best &amp; valid)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2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075B-8C13-4901-963D-D63AD31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Estimate relative difficulty of pairs of Questions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6E465-7ADD-49D9-B1A1-4E27DB1E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Benefit:</a:t>
            </a:r>
          </a:p>
          <a:p>
            <a:pPr marL="514350" indent="-514350">
              <a:buAutoNum type="arabicPeriod"/>
            </a:pPr>
            <a:r>
              <a:rPr lang="en-US" altLang="zh-CN" dirty="0"/>
              <a:t>help experts in retrieving questions with desired difficulty</a:t>
            </a:r>
          </a:p>
          <a:p>
            <a:pPr marL="514350" indent="-514350">
              <a:buAutoNum type="arabicPeriod"/>
            </a:pPr>
            <a:r>
              <a:rPr lang="en-US" altLang="zh-CN" dirty="0"/>
              <a:t>assist to prepare a knowledge base of questions with varying level of difficulty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5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E9333-A8AB-4664-B978-672B6379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02273-8937-4649-A136-973BC440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Three hypothesis for edges in directed graph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The person will asked more difficult question if he answer one on the same topic correctly. (e.g. assist to prepare a knowledge base of questions with varying level of difficulty)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The very recent questions of the person will become difficult if he answer one on the same topic correctly.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The questions asked by same person on a certain topic will be more and more difficult over time.</a:t>
            </a:r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1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9064-2B84-4082-BEFC-0547759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95DFB-C2FC-478A-916C-62E5759C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Randomly choose 20 edges from each type.</a:t>
            </a:r>
          </a:p>
          <a:p>
            <a:r>
              <a:rPr lang="en-US" altLang="zh-CN" dirty="0"/>
              <a:t>Conduct survey to test the hypothesis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1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456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Literature Review</vt:lpstr>
      <vt:lpstr>Ranking questions based on their EVPI </vt:lpstr>
      <vt:lpstr>Methods:  </vt:lpstr>
      <vt:lpstr>Methods:</vt:lpstr>
      <vt:lpstr>Methods:</vt:lpstr>
      <vt:lpstr>Results</vt:lpstr>
      <vt:lpstr>Estimate relative difficulty of pairs of Questions</vt:lpstr>
      <vt:lpstr>Methods</vt:lpstr>
      <vt:lpstr>Methods</vt:lpstr>
      <vt:lpstr>Methods</vt:lpstr>
      <vt:lpstr>Methods</vt:lpstr>
      <vt:lpstr>Results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17</cp:revision>
  <dcterms:created xsi:type="dcterms:W3CDTF">2019-06-22T01:47:16Z</dcterms:created>
  <dcterms:modified xsi:type="dcterms:W3CDTF">2019-06-22T05:39:33Z</dcterms:modified>
</cp:coreProperties>
</file>