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4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8D73F-2585-47B3-906C-D49D53AF2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80706-D01E-4F2E-9415-DB31BE965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08DD0-6F23-440F-A16D-539B17F2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E7BD1-A3EC-45AA-8AA9-82A21AFC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C2265-3C77-4999-960F-B2E71814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7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E84FA-BBFC-4CCD-B3A7-9F058BF5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5FDF9-3FFE-451F-8AA9-F2032263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06579-CCA3-43DB-9158-92338952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51BEF-16DE-4C4A-B019-99858627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3CEE4-D0D5-498A-A6D8-EE6027DB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6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FEE9BA-50E0-472C-9AF8-182FD36D4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366DF-957D-4AE3-A3CB-E6248E441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429FD-100A-43A0-BBF3-18B179E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0BBC8-3C23-4DBC-8AC0-42E3B43C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A2C6E-C871-428E-A94F-C5C005B6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1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2430B-E053-4F2B-9779-AC6685C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B2BA6-072D-4823-9C70-64C95C34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6063-E8BD-4161-8C72-94FCEB3F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82D51-F3F4-473A-B874-BC5B115A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D7528-8900-4DF9-B9AB-C7766179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9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D0D4C-DEB1-40B5-8AD7-939D94B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1B04D-4D00-43DC-9B84-DEBC0F32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5B4A2-4A3A-48B3-946B-BCF299B2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BE933-329C-4C8E-BAB4-F9B5F8A9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15BD6-CFE8-468A-9DD9-85D603A6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5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6F05-E52C-4BE9-9119-1AF77DCB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03EE1-4485-4FA3-B7F5-B7A271B50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EB01C-FEA8-489A-B859-396E0C31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F453E-F7DC-49FE-94DB-E4A2ECD1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69D41-7AF3-49F1-9BD1-7636B2DD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EA01F-AB36-41CF-8906-51DD9317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DD10-231A-4A5D-A50D-8D2B252B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B1353-3FEC-4A7A-8C3C-16B2ABB1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3AC96-C018-4164-8283-D9EDB7B1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8AEE9C-B4F5-4301-96EF-EDA928702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6846F9-B039-466B-83D7-23AE50179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17D2D-EBD2-4BF5-8C3D-82F458FB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5AE7C5-8F35-4903-9B9B-A006B4F4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652F73-2AF7-448F-A6BA-ED6842B3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430E5-B7E2-4265-96FD-E5CF89E5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096A58-7CEB-4A29-B179-1FDEFEB0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1307BE-1AD3-47CB-88F6-24BEFBDD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BFEA4-BBFD-4C35-BBAA-132A6CF4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1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0194E8-693A-411A-9F76-D73A8B2C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57CB25-9CAA-4BF2-ABB4-EC750E70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24438-8874-44B4-8D5D-161AA3A3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7E98-F5EE-44CF-A977-EB43B292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8BB8F-A0CF-45E8-8B06-7E7F8BD2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A24BA4-1D23-4447-A1FE-BF1FAE54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0032D-1C96-4900-B971-C237F367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53D1D-9653-4163-B1C6-DDD8F169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77BF8-C3D2-4478-BF79-89571365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0434-5417-43A0-ABC6-E4650EFB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4F6773-129A-4B7D-9813-2CCD9CB8A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B03322-88EB-4633-B712-DB8F29B83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075A6-3294-4941-A0E0-FE0FBE1C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75EDE-4333-45DF-AFD2-EADC44DC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D9753-F982-4B93-8D80-274E8929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3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5712B-D377-4553-BD1F-11A4295E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23281-22EF-463B-BE38-C03323F5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66514-C03D-4B49-83B2-A84988433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7D88-9502-457B-9E77-B1E1D640B68B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384C7-0BBF-4B59-B24F-94B36A2C0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C239E-0F09-433F-B3FC-890A6BA50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EC90-DD33-4A9E-9389-166814F7F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8DC75-44FF-4D83-B60C-6F8EDFAAD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85ED4-3463-4B70-BE3C-03B4B4161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2C1D8-5435-43EB-B040-B180D76A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73BC-9053-4E5A-BB06-B0F53C36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43647" cy="448627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1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A45F2-70D8-4A21-A8FF-43313701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5429" cy="2039365"/>
          </a:xfrm>
        </p:spPr>
        <p:txBody>
          <a:bodyPr/>
          <a:lstStyle/>
          <a:p>
            <a:r>
              <a:rPr lang="en-US" altLang="zh-CN" dirty="0"/>
              <a:t>Specific question</a:t>
            </a:r>
          </a:p>
          <a:p>
            <a:pPr lvl="1"/>
            <a:r>
              <a:rPr lang="en-US" altLang="zh-CN" dirty="0"/>
              <a:t>have you tried changing the desktop background wallpaper?</a:t>
            </a:r>
          </a:p>
          <a:p>
            <a:r>
              <a:rPr lang="en-US" altLang="zh-CN" dirty="0"/>
              <a:t>General question</a:t>
            </a:r>
          </a:p>
          <a:p>
            <a:pPr lvl="1"/>
            <a:r>
              <a:rPr lang="en-US" altLang="zh-CN" dirty="0"/>
              <a:t>What do you mean by 'Unity disappeared'?</a:t>
            </a:r>
          </a:p>
        </p:txBody>
      </p:sp>
    </p:spTree>
    <p:extLst>
      <p:ext uri="{BB962C8B-B14F-4D97-AF65-F5344CB8AC3E}">
        <p14:creationId xmlns:p14="http://schemas.microsoft.com/office/powerpoint/2010/main" val="17077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505D3-DFF5-4BF0-8048-D33D974A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Frequent patterns (</a:t>
            </a:r>
            <a:r>
              <a:rPr lang="en-US" altLang="zh-CN" dirty="0">
                <a:solidFill>
                  <a:srgbClr val="FF0000"/>
                </a:solidFill>
              </a:rPr>
              <a:t>rules de </a:t>
            </a:r>
            <a:r>
              <a:rPr lang="en-US" altLang="zh-CN" dirty="0" err="1">
                <a:solidFill>
                  <a:srgbClr val="FF0000"/>
                </a:solidFill>
              </a:rPr>
              <a:t>xijie</a:t>
            </a:r>
            <a:r>
              <a:rPr lang="en-US" altLang="zh-CN" dirty="0"/>
              <a:t>) (</a:t>
            </a:r>
            <a:r>
              <a:rPr lang="zh-CN" altLang="en-US" dirty="0">
                <a:solidFill>
                  <a:srgbClr val="FF0000"/>
                </a:solidFill>
              </a:rPr>
              <a:t>每个</a:t>
            </a:r>
            <a:r>
              <a:rPr lang="en-US" altLang="zh-CN" dirty="0">
                <a:solidFill>
                  <a:srgbClr val="FF0000"/>
                </a:solidFill>
              </a:rPr>
              <a:t>pattern</a:t>
            </a:r>
            <a:r>
              <a:rPr lang="zh-CN" altLang="en-US" dirty="0">
                <a:solidFill>
                  <a:srgbClr val="FF0000"/>
                </a:solidFill>
              </a:rPr>
              <a:t>一个例子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多少改了，多少怎么改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04EEC-BB74-420F-8628-A25B4061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ask for clarification (</a:t>
            </a:r>
            <a:r>
              <a:rPr lang="en-US" altLang="zh-CN" dirty="0" err="1">
                <a:solidFill>
                  <a:srgbClr val="FF0000"/>
                </a:solidFill>
              </a:rPr>
              <a:t>yitu</a:t>
            </a:r>
            <a:r>
              <a:rPr lang="en-US" altLang="zh-CN" dirty="0"/>
              <a:t>): </a:t>
            </a:r>
            <a:r>
              <a:rPr lang="en-US" altLang="zh-CN" sz="2400" i="1" dirty="0"/>
              <a:t>do you want to, are you trying to, what do you mean by…</a:t>
            </a:r>
          </a:p>
          <a:p>
            <a:r>
              <a:rPr lang="en-US" altLang="zh-CN" dirty="0"/>
              <a:t>2. ask for details: </a:t>
            </a:r>
            <a:r>
              <a:rPr lang="en-US" altLang="zh-CN" sz="2400" i="1" dirty="0"/>
              <a:t>can you add some details about… (which editor is used, etc.)</a:t>
            </a:r>
          </a:p>
          <a:p>
            <a:r>
              <a:rPr lang="en-US" altLang="zh-CN" dirty="0"/>
              <a:t>3. ask for </a:t>
            </a:r>
            <a:r>
              <a:rPr lang="en-US" altLang="zh-CN" dirty="0" err="1"/>
              <a:t>versions:</a:t>
            </a:r>
            <a:r>
              <a:rPr lang="en-US" altLang="zh-CN" sz="2400" i="1" dirty="0" err="1"/>
              <a:t>what</a:t>
            </a:r>
            <a:r>
              <a:rPr lang="en-US" altLang="zh-CN" sz="2400" i="1" dirty="0"/>
              <a:t>/which version of ubuntu are you using, what Ubuntu release are you using … (sometimes hardware/software version)</a:t>
            </a:r>
          </a:p>
          <a:p>
            <a:r>
              <a:rPr lang="en-US" altLang="zh-CN" dirty="0"/>
              <a:t>4. ask for output of </a:t>
            </a:r>
            <a:r>
              <a:rPr lang="en-US" altLang="zh-CN" dirty="0" err="1"/>
              <a:t>sth</a:t>
            </a:r>
            <a:r>
              <a:rPr lang="en-US" altLang="zh-CN" dirty="0"/>
              <a:t>. : </a:t>
            </a:r>
            <a:r>
              <a:rPr lang="en-US" altLang="zh-CN" sz="2400" i="1" dirty="0"/>
              <a:t>what is the output of, your question to include the output…</a:t>
            </a:r>
          </a:p>
          <a:p>
            <a:r>
              <a:rPr lang="en-US" altLang="zh-CN" dirty="0"/>
              <a:t>5. possible duplicate question, provide links to other questions</a:t>
            </a:r>
          </a:p>
          <a:p>
            <a:r>
              <a:rPr lang="en-US" altLang="zh-CN" dirty="0"/>
              <a:t>6. ask for other edits like + sources/links</a:t>
            </a:r>
          </a:p>
        </p:txBody>
      </p:sp>
    </p:spTree>
    <p:extLst>
      <p:ext uri="{BB962C8B-B14F-4D97-AF65-F5344CB8AC3E}">
        <p14:creationId xmlns:p14="http://schemas.microsoft.com/office/powerpoint/2010/main" val="302426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B86EB-E5E6-4F5C-AF42-EF964E2B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frequency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415A42-A416-4551-B8C1-657527D4AE65}"/>
              </a:ext>
            </a:extLst>
          </p:cNvPr>
          <p:cNvSpPr txBox="1"/>
          <p:nvPr/>
        </p:nvSpPr>
        <p:spPr>
          <a:xfrm>
            <a:off x="722349" y="1887166"/>
            <a:ext cx="21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4-gram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D5C744-F689-4F0E-8699-98ED3F007D0F}"/>
              </a:ext>
            </a:extLst>
          </p:cNvPr>
          <p:cNvSpPr txBox="1"/>
          <p:nvPr/>
        </p:nvSpPr>
        <p:spPr>
          <a:xfrm>
            <a:off x="3831008" y="1887166"/>
            <a:ext cx="21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5-gram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24AE6D-A183-4296-AD67-549E854255BE}"/>
              </a:ext>
            </a:extLst>
          </p:cNvPr>
          <p:cNvSpPr txBox="1"/>
          <p:nvPr/>
        </p:nvSpPr>
        <p:spPr>
          <a:xfrm>
            <a:off x="7586973" y="1887166"/>
            <a:ext cx="21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6-gram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DA8BB2-4C78-4045-9BE0-EE1CF171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9" y="2400094"/>
            <a:ext cx="2982708" cy="2575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258AF7-9B17-4EA0-9D97-F1C96510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52" y="2349795"/>
            <a:ext cx="3417336" cy="26631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0EB8519-D026-441C-A42A-770D047C9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973" y="2349795"/>
            <a:ext cx="4087876" cy="26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CA64-0F41-4BA6-9279-DC329233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132,264 questions (token length &gt;= 6)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2C6BF-6708-4621-8FC9-D28FD814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Ask for clarification: 6793</a:t>
            </a:r>
          </a:p>
          <a:p>
            <a:r>
              <a:rPr lang="en-US" altLang="zh-CN" dirty="0"/>
              <a:t>Ask for version: 5105</a:t>
            </a:r>
          </a:p>
          <a:p>
            <a:r>
              <a:rPr lang="en-US" altLang="zh-CN" dirty="0"/>
              <a:t>Ask for detail: 1203 (not precise)</a:t>
            </a:r>
          </a:p>
          <a:p>
            <a:r>
              <a:rPr lang="en-US" altLang="zh-CN" dirty="0"/>
              <a:t>Ask for output:4700</a:t>
            </a:r>
          </a:p>
          <a:p>
            <a:r>
              <a:rPr lang="en-US" altLang="zh-CN" dirty="0"/>
              <a:t>Duplicate questions: 4795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52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8AFE-FBD8-4D5A-9D7D-CA5F9FE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Examples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F1F2E2-5119-47D4-806F-92A76F9C5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611" y="925877"/>
            <a:ext cx="5111026" cy="51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1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80C46-5864-46D2-8A51-CBCF60EC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453592-F508-4BEA-9322-03FB309A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043" y="1825625"/>
            <a:ext cx="5781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3BED-F129-47FD-80FF-56A1D73F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C2E756-2739-40C1-9DA8-B8DE48BE8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769" y="1486030"/>
            <a:ext cx="53721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0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EDB88-34C4-4623-827E-223E931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5B9AF-055B-4D6A-B966-7B28F2F38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419" y="1825625"/>
            <a:ext cx="40651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8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211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Weekly Report</vt:lpstr>
      <vt:lpstr>PowerPoint 演示文稿</vt:lpstr>
      <vt:lpstr>Frequent patterns (rules de xijie) (每个pattern一个例子)（多少改了，多少怎么改）</vt:lpstr>
      <vt:lpstr>frequency</vt:lpstr>
      <vt:lpstr>132,264 questions (token length &gt;= 6)</vt:lpstr>
      <vt:lpstr>Examples</vt:lpstr>
      <vt:lpstr>Examples</vt:lpstr>
      <vt:lpstr>Examples</vt:lpstr>
      <vt:lpstr>Examples</vt:lpstr>
      <vt:lpstr>LDA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CHEN</dc:creator>
  <cp:lastModifiedBy>XI CHEN</cp:lastModifiedBy>
  <cp:revision>18</cp:revision>
  <dcterms:created xsi:type="dcterms:W3CDTF">2019-06-27T06:27:34Z</dcterms:created>
  <dcterms:modified xsi:type="dcterms:W3CDTF">2019-07-12T07:17:09Z</dcterms:modified>
</cp:coreProperties>
</file>