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61" r:id="rId6"/>
    <p:sldId id="263" r:id="rId7"/>
    <p:sldId id="264" r:id="rId8"/>
    <p:sldId id="262" r:id="rId9"/>
    <p:sldId id="265" r:id="rId10"/>
    <p:sldId id="276" r:id="rId11"/>
    <p:sldId id="259" r:id="rId12"/>
    <p:sldId id="260" r:id="rId13"/>
    <p:sldId id="271" r:id="rId14"/>
    <p:sldId id="272" r:id="rId15"/>
    <p:sldId id="273" r:id="rId16"/>
    <p:sldId id="266" r:id="rId17"/>
    <p:sldId id="267" r:id="rId18"/>
    <p:sldId id="268" r:id="rId19"/>
    <p:sldId id="270" r:id="rId20"/>
    <p:sldId id="269" r:id="rId21"/>
    <p:sldId id="27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7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935FB-26C7-40D5-A3D1-173F39D1E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8505A3-4839-4D0A-93E1-99C15136A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3106D-361F-4FAB-857C-675BA519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5F85-0FE7-4880-BBF3-DE5A7F08ADAE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7F351-6333-41BD-A631-5CFCE9FE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5C81E5-2544-45E2-9E68-4ABAEAFC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D3B7-0FF6-4806-ACD8-451C57B3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30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3284B-53A9-403E-97C7-8A691BDD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B46333-BFA4-4ACA-BCCB-F34CC7A3E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EDDEC-8A23-4835-B60F-C3C7CE82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5F85-0FE7-4880-BBF3-DE5A7F08ADAE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297737-67C7-495C-BECE-400CC151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D2DD5-76BC-4823-BEC7-3EA249F2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D3B7-0FF6-4806-ACD8-451C57B3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17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7CF2AC-4448-4D63-B9B8-0EF04D5BD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5E5CD7-A3A6-40D7-84D0-CF492073A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3D34ED-863E-421E-89AF-78F4F78A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5F85-0FE7-4880-BBF3-DE5A7F08ADAE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96D68A-27C4-4DE0-869F-B97CFBE6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0A152-5C26-43AA-B1B8-8251EAAF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D3B7-0FF6-4806-ACD8-451C57B3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41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12799-65A4-446C-B57E-D68C55B2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63308-F515-41EE-9CAE-BFD6F1652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21609-9E59-4B1E-BBBA-27E0331B1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5F85-0FE7-4880-BBF3-DE5A7F08ADAE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6E7404-436A-474E-B800-8E60A73C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FE4B34-7DC6-4136-8A64-9D68E35F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D3B7-0FF6-4806-ACD8-451C57B3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60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F1919-5B90-45BC-B241-D4E39340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1D3D4B-F6E3-400D-ABCB-198E783D6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1AFCB3-1565-44E4-956D-1765FAAA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5F85-0FE7-4880-BBF3-DE5A7F08ADAE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1CF173-979C-425E-B177-C7B1BA9F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18D086-BB37-43D6-9578-FF3433B0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D3B7-0FF6-4806-ACD8-451C57B3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19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65C95-68F5-4788-9C7B-B6676EB2A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62A9FD-C9C8-4F34-B647-3030221D0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136835-F15F-4116-886F-6D761C139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28A019-8516-4285-B2CE-3A41CBA1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5F85-0FE7-4880-BBF3-DE5A7F08ADAE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2A26F5-AAD6-4D7F-AE74-3D1D7B63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2F4630-B820-4973-883D-BB85A90E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D3B7-0FF6-4806-ACD8-451C57B3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7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9605F-2D75-4F4F-A044-4CC7D7EE4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069A79-8E38-4D05-83DE-D319CD285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1F5C10-72CC-4A71-9DD1-4D15FC76C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E93358-82BB-4255-A86F-9C2BEC55F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FB4D88-F26B-4B69-B62F-C9321763F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C511BB-12AD-4890-99B3-3B3F985D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5F85-0FE7-4880-BBF3-DE5A7F08ADAE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049641-A429-4B7B-A773-0C01731B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82BEC7-42FF-4ECF-9658-4F6E6B55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D3B7-0FF6-4806-ACD8-451C57B3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5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5739C-EB0D-4950-AF7E-A489A5A1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688025-0E5F-4CFD-8972-58BA838B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5F85-0FE7-4880-BBF3-DE5A7F08ADAE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A06FB4-AD25-4544-9F42-89AB1D80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AD80FC-EAA5-4EBC-B7EB-9280B45C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D3B7-0FF6-4806-ACD8-451C57B3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92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F00E39-62B0-4939-82AA-C89AD128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5F85-0FE7-4880-BBF3-DE5A7F08ADAE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BAB3EE-25D6-4EBC-83BF-B3DA7029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926F9B-C20A-4E74-AE41-4A753B12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D3B7-0FF6-4806-ACD8-451C57B3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31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2FA78-08D7-4532-89A8-AF5FC1EA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0F13C-8141-47A6-A75B-DC9CF3E6C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D081A2-D43B-4054-AB01-69A01620B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9E2949-3EA0-4C2A-9D95-F7B8B680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5F85-0FE7-4880-BBF3-DE5A7F08ADAE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46EFE-74A6-4D57-A830-5F419C2D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FE3B3F-F558-4710-A55F-9C933088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D3B7-0FF6-4806-ACD8-451C57B3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0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D5848-1B73-4CB0-A330-9C2819331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35586A-B77E-499A-A9CA-844749D38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E235AE-F2E0-45E9-B9E8-9537965E4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DCEA12-E767-45C2-889B-6830FE0B9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5F85-0FE7-4880-BBF3-DE5A7F08ADAE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ACA6FE-DBE6-47C6-A398-E181FD97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F3E805-0537-47EA-BEA9-471EF39B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D3B7-0FF6-4806-ACD8-451C57B3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62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D99FB0-1AA5-460C-AE94-2C3C08FD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64D7E2-7418-47B1-8289-4F96EC567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9993CB-8211-44E2-9898-F245D12A6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D5F85-0FE7-4880-BBF3-DE5A7F08ADAE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E30C0-5980-47CC-9F9F-AA466DF9A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0805E7-DA5C-40B0-82E9-57C23AE4C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AD3B7-0FF6-4806-ACD8-451C57B3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52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C2D65-991A-4F11-8BE3-054E98EFC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Weekly report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E291D4-FEDD-4568-84B3-367EA68918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06/07/2019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822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85530-5A3C-4617-964F-CF1165960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30 examples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94637-9A92-4E87-B7D8-5973710F6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Respond + edit: 4</a:t>
            </a:r>
          </a:p>
          <a:p>
            <a:r>
              <a:rPr lang="en-US" altLang="zh-CN" dirty="0"/>
              <a:t>Respond: 12</a:t>
            </a:r>
          </a:p>
          <a:p>
            <a:r>
              <a:rPr lang="en-US" altLang="zh-CN" dirty="0"/>
              <a:t>No respond or edit: 14</a:t>
            </a:r>
          </a:p>
          <a:p>
            <a:endParaRPr lang="en-US" altLang="zh-CN" dirty="0"/>
          </a:p>
          <a:p>
            <a:r>
              <a:rPr lang="en-US" altLang="zh-CN" dirty="0"/>
              <a:t>Avg question score: </a:t>
            </a:r>
            <a:r>
              <a:rPr lang="en-US" altLang="zh-CN" sz="2000" dirty="0"/>
              <a:t>with responds: 6.64; with no respond: 3.31</a:t>
            </a:r>
          </a:p>
          <a:p>
            <a:r>
              <a:rPr lang="en-US" altLang="zh-CN" dirty="0"/>
              <a:t>Avg #answers: </a:t>
            </a:r>
            <a:r>
              <a:rPr lang="en-US" altLang="zh-CN" sz="2000" dirty="0"/>
              <a:t>with responds: 3.14, with no respond: 2.15</a:t>
            </a:r>
          </a:p>
          <a:p>
            <a:r>
              <a:rPr lang="en-US" altLang="zh-CN" dirty="0"/>
              <a:t>Avg answer score: </a:t>
            </a:r>
            <a:r>
              <a:rPr lang="en-US" altLang="zh-CN" sz="2000" dirty="0"/>
              <a:t>with responds: 2.51; with no respond: 2.29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391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26462-E46C-4C20-9E35-A802E450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Ask for version</a:t>
            </a:r>
            <a:br>
              <a:rPr lang="en-US" altLang="zh-CN" dirty="0"/>
            </a:br>
            <a:r>
              <a:rPr lang="en-US" altLang="zh-CN" sz="3600" dirty="0"/>
              <a:t>2 responds, 3 post edits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34CA209-BB5E-44B0-AB72-6930D0F55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229" y="1847653"/>
            <a:ext cx="8082415" cy="432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89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D54B8-9F9C-4B3D-AB32-36207884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Ask for version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C66F013-A6A5-4576-9301-01E5D78CC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9886" y="1825625"/>
            <a:ext cx="39322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0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F087F-D2C8-4617-AB8C-DE2922B0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Ask for output</a:t>
            </a:r>
            <a:br>
              <a:rPr lang="en-US" altLang="zh-CN" dirty="0"/>
            </a:br>
            <a:r>
              <a:rPr lang="en-US" altLang="zh-CN" sz="3200" dirty="0"/>
              <a:t>6 responds, 4 post edits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0DD0CAF-D026-4F06-8AF8-92D494E0E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1661" y="1825625"/>
            <a:ext cx="54286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26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FA157-9A5B-4574-90DC-D7575FCB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Ask for output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314F159-2516-4C36-AC17-BA49134F5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273" y="1581077"/>
            <a:ext cx="6824715" cy="36926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3D52D0A-BD53-4C3F-AF92-35F14B029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853" y="2628806"/>
            <a:ext cx="4068947" cy="85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44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D0E56-3AD1-4B79-813B-D7D5A7A1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Ask for output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EA94627-F36B-4BCD-8394-DB47E9025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9408"/>
            <a:ext cx="7679227" cy="222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36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4295D-ED02-4A38-9F24-4259102F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duplicate questions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D16C3CF-8C91-4AC7-9D6A-4216C630C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3952" y="1521005"/>
            <a:ext cx="712239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37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EBC88-F8AD-4320-8417-A641302A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duplicate questions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0377CF4-E573-4F56-80DF-0D73DA8A8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7843" y="1825625"/>
            <a:ext cx="42763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65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659D6-092A-4FAE-808E-42D2F252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9117AC7-F22D-484D-8E1D-19C5A9D4C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7112" y="1825625"/>
            <a:ext cx="41377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3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F86E7-4116-40A1-A389-89FC3A6C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25B1C69-9997-4D45-B8EC-A0616F627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057" y="1825625"/>
            <a:ext cx="79258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8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C5FBE-F648-4FF3-A0AC-F45C628C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N-grams frequency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C32F540-3B2F-4368-BF88-623300601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6285" y="1684394"/>
            <a:ext cx="3259557" cy="46672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FC9DEF-E3D4-4FD8-B6EB-07177A991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537" y="1690685"/>
            <a:ext cx="2620356" cy="46546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A2F8E7-3881-4B27-A25C-6B6603EB5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234" y="1684394"/>
            <a:ext cx="3953434" cy="46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48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9BBF0-D4D9-4038-8B8B-B2E43671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335B3BD-C14C-4142-9F9C-105D0F7EF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9704" y="1825625"/>
            <a:ext cx="45725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65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1DA09-2ED0-4299-9806-0A5BDB3A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1DE67E-4465-4183-A3B5-8D81A6E05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908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358BF-01B7-468A-8BCB-C2D1965C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Frequent patterns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5D21C3-7694-47B5-926D-E88DA63B8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1. ask for intention:</a:t>
            </a:r>
            <a:r>
              <a:rPr lang="zh-CN" altLang="en-US" dirty="0"/>
              <a:t> </a:t>
            </a:r>
            <a:r>
              <a:rPr lang="en-US" altLang="zh-CN" i="1" dirty="0"/>
              <a:t>do you want to, what are you trying to… </a:t>
            </a:r>
          </a:p>
          <a:p>
            <a:r>
              <a:rPr lang="en-US" altLang="zh-CN" dirty="0"/>
              <a:t>2. ask for reason of questioning: </a:t>
            </a:r>
            <a:r>
              <a:rPr lang="en-US" altLang="zh-CN" i="1" dirty="0"/>
              <a:t>why do you want to…</a:t>
            </a:r>
          </a:p>
          <a:p>
            <a:r>
              <a:rPr lang="en-US" altLang="zh-CN" dirty="0"/>
              <a:t>3. ask for meaning: </a:t>
            </a:r>
            <a:r>
              <a:rPr lang="en-US" altLang="zh-CN" i="1" dirty="0"/>
              <a:t>what do you mean by…</a:t>
            </a:r>
          </a:p>
          <a:p>
            <a:r>
              <a:rPr lang="en-US" altLang="zh-CN" dirty="0"/>
              <a:t>4. ask for versions: </a:t>
            </a:r>
            <a:r>
              <a:rPr lang="en-US" altLang="zh-CN" i="1" dirty="0"/>
              <a:t>what/which version of ubuntu are you using, what Ubuntu release are you using … (sometimes hardware/software version)</a:t>
            </a:r>
          </a:p>
          <a:p>
            <a:r>
              <a:rPr lang="en-US" altLang="zh-CN" dirty="0"/>
              <a:t>5. ask for output of </a:t>
            </a:r>
            <a:r>
              <a:rPr lang="en-US" altLang="zh-CN" dirty="0" err="1"/>
              <a:t>sth</a:t>
            </a:r>
            <a:r>
              <a:rPr lang="en-US" altLang="zh-CN" dirty="0"/>
              <a:t>. : </a:t>
            </a:r>
            <a:r>
              <a:rPr lang="en-US" altLang="zh-CN" i="1" dirty="0"/>
              <a:t>what is the output of, your question to include the output…</a:t>
            </a:r>
          </a:p>
          <a:p>
            <a:r>
              <a:rPr lang="en-US" altLang="zh-CN" dirty="0"/>
              <a:t>6. possible duplicate question, provide links to other questions</a:t>
            </a:r>
          </a:p>
          <a:p>
            <a:r>
              <a:rPr lang="en-US" altLang="zh-CN" dirty="0"/>
              <a:t>7. ask for other edits like + sources/links</a:t>
            </a:r>
          </a:p>
          <a:p>
            <a:r>
              <a:rPr lang="en-US" altLang="zh-CN" dirty="0"/>
              <a:t>8. a general question for further explanation: </a:t>
            </a:r>
            <a:r>
              <a:rPr lang="en-US" altLang="zh-CN" i="1" dirty="0"/>
              <a:t>can you add some details about…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90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AF5A9-643F-4EAC-898A-42D377E0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35562"/>
            <a:ext cx="11038367" cy="755126"/>
          </a:xfrm>
        </p:spPr>
        <p:txBody>
          <a:bodyPr>
            <a:normAutofit fontScale="90000"/>
          </a:bodyPr>
          <a:lstStyle/>
          <a:p>
            <a:r>
              <a:rPr lang="en-US" altLang="zh-CN" sz="3100" dirty="0"/>
              <a:t>ask for intention: </a:t>
            </a:r>
            <a:r>
              <a:rPr lang="zh-CN" altLang="en-US" sz="3100" dirty="0"/>
              <a:t>（类似的问题， 改了以后的分数，</a:t>
            </a:r>
            <a:r>
              <a:rPr lang="zh-CN" altLang="en-US" sz="3100" dirty="0">
                <a:solidFill>
                  <a:srgbClr val="FF0000"/>
                </a:solidFill>
              </a:rPr>
              <a:t>参考以前的</a:t>
            </a:r>
            <a:r>
              <a:rPr lang="en-US" altLang="zh-CN" sz="3100" dirty="0">
                <a:solidFill>
                  <a:srgbClr val="FF0000"/>
                </a:solidFill>
              </a:rPr>
              <a:t>paper</a:t>
            </a:r>
            <a:r>
              <a:rPr lang="zh-CN" altLang="en-US" sz="3100" dirty="0"/>
              <a:t>，统计数据， </a:t>
            </a:r>
            <a:r>
              <a:rPr lang="en-US" altLang="zh-CN" sz="3100" dirty="0"/>
              <a:t>is it good enough for</a:t>
            </a:r>
            <a:r>
              <a:rPr lang="zh-CN" altLang="en-US" sz="3100" dirty="0"/>
              <a:t>）</a:t>
            </a:r>
            <a:r>
              <a:rPr lang="zh-CN" altLang="en-US" sz="3100" dirty="0">
                <a:solidFill>
                  <a:srgbClr val="FF0000"/>
                </a:solidFill>
              </a:rPr>
              <a:t>找关键词</a:t>
            </a:r>
            <a:r>
              <a:rPr lang="zh-CN" altLang="en-US" sz="3100" dirty="0"/>
              <a:t>，</a:t>
            </a:r>
            <a:r>
              <a:rPr lang="zh-CN" altLang="en-US" sz="3100" dirty="0">
                <a:solidFill>
                  <a:srgbClr val="FF0000"/>
                </a:solidFill>
              </a:rPr>
              <a:t>找更多的</a:t>
            </a:r>
            <a:r>
              <a:rPr lang="en-US" altLang="zh-CN" sz="3100" dirty="0">
                <a:solidFill>
                  <a:srgbClr val="FF0000"/>
                </a:solidFill>
              </a:rPr>
              <a:t>meaning pattern</a:t>
            </a:r>
            <a:r>
              <a:rPr lang="en-US" altLang="zh-CN" sz="3100" dirty="0"/>
              <a:t>, </a:t>
            </a:r>
            <a:r>
              <a:rPr lang="zh-CN" altLang="en-US" sz="3100" dirty="0">
                <a:solidFill>
                  <a:srgbClr val="FF0000"/>
                </a:solidFill>
              </a:rPr>
              <a:t>找引号外面的</a:t>
            </a:r>
            <a:r>
              <a:rPr lang="en-US" altLang="zh-CN" sz="3100" dirty="0">
                <a:solidFill>
                  <a:srgbClr val="FF0000"/>
                </a:solidFill>
              </a:rPr>
              <a:t>pattern</a:t>
            </a:r>
            <a:br>
              <a:rPr lang="en-US" altLang="zh-CN" dirty="0"/>
            </a:br>
            <a:r>
              <a:rPr lang="en-US" altLang="zh-CN" sz="3100" dirty="0"/>
              <a:t>5 responds, 3 post edits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EB29D8E-1EE3-49B0-848C-08E1C8C33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097" y="2392386"/>
            <a:ext cx="6469624" cy="353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0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EBFE9-7983-40AA-921D-F2C24C1BE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Ask for intention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9E3134B-5A10-4C91-8ABC-186F59E11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9008" y="1552248"/>
            <a:ext cx="54739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9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3F8B6-050B-486E-9E96-293C0F229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Ask for intention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FFD8DC8-2193-4C67-BBC5-7C6732172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808" y="1825625"/>
            <a:ext cx="82563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8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FF3B7-7876-40B7-B657-305F75C4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Ask for reason</a:t>
            </a:r>
            <a:br>
              <a:rPr lang="en-US" altLang="zh-CN" dirty="0"/>
            </a:br>
            <a:r>
              <a:rPr lang="en-US" altLang="zh-CN" sz="3600" dirty="0"/>
              <a:t>3 responds, 0 post edits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56A49D4-5418-4C5C-8802-BD16C9F7E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693" y="1825625"/>
            <a:ext cx="79826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4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B4CD0-76AE-40C7-AF17-FC2E88993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Ask for meaning</a:t>
            </a:r>
            <a:br>
              <a:rPr lang="en-US" altLang="zh-CN" dirty="0"/>
            </a:br>
            <a:r>
              <a:rPr lang="en-US" altLang="zh-CN" sz="2800" dirty="0"/>
              <a:t>6 responds, 2 post edits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C25468E-D104-448C-B17A-4A5D2E503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465" y="1825625"/>
            <a:ext cx="71950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97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F3151-00FF-41B7-9064-3DB4028A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Ask for meaning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ABD0585-BE23-4D06-BC6E-A6E71ED15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2585" y="1825625"/>
            <a:ext cx="47668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82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280</Words>
  <Application>Microsoft Office PowerPoint</Application>
  <PresentationFormat>宽屏</PresentationFormat>
  <Paragraphs>36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Weekly report</vt:lpstr>
      <vt:lpstr>N-grams frequency</vt:lpstr>
      <vt:lpstr>Frequent patterns</vt:lpstr>
      <vt:lpstr>ask for intention: （类似的问题， 改了以后的分数，参考以前的paper，统计数据， is it good enough for）找关键词，找更多的meaning pattern, 找引号外面的pattern 5 responds, 3 post edits </vt:lpstr>
      <vt:lpstr>Ask for intention</vt:lpstr>
      <vt:lpstr>Ask for intention</vt:lpstr>
      <vt:lpstr>Ask for reason 3 responds, 0 post edits</vt:lpstr>
      <vt:lpstr>Ask for meaning 6 responds, 2 post edits</vt:lpstr>
      <vt:lpstr>Ask for meaning</vt:lpstr>
      <vt:lpstr>30 examples</vt:lpstr>
      <vt:lpstr>Ask for version 2 responds, 3 post edits</vt:lpstr>
      <vt:lpstr>Ask for version</vt:lpstr>
      <vt:lpstr>Ask for output 6 responds, 4 post edits</vt:lpstr>
      <vt:lpstr>Ask for output</vt:lpstr>
      <vt:lpstr>Ask for output</vt:lpstr>
      <vt:lpstr>Possible duplicate questions</vt:lpstr>
      <vt:lpstr>Possible duplicate questions</vt:lpstr>
      <vt:lpstr>Others</vt:lpstr>
      <vt:lpstr>Others</vt:lpstr>
      <vt:lpstr>Others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 CHEN</dc:creator>
  <cp:lastModifiedBy>XI CHEN</cp:lastModifiedBy>
  <cp:revision>18</cp:revision>
  <dcterms:created xsi:type="dcterms:W3CDTF">2019-07-06T01:53:13Z</dcterms:created>
  <dcterms:modified xsi:type="dcterms:W3CDTF">2019-07-12T07:17:12Z</dcterms:modified>
</cp:coreProperties>
</file>