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A84CE-9B0D-4E95-8A3B-5DD89BD9D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1FE95-28C1-40EF-AF21-8B5A4B87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6165F-F35D-4C19-A68A-D86EB692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ABC72-60D1-4D18-A885-4282C6E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BCBF7-8E50-49A8-B55F-0EA91790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2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0FEEE-3E7D-42DF-B0C4-70E4E7A4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9557E-9393-4F1D-BCF8-671F62D68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49CBD-ED96-41FD-8EBE-50B7C5C9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53C0D-B8AF-4E04-8FD7-0D869832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75BC2-CA55-443C-951E-164F96EF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1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013A2A-5AB8-490D-BBDE-1768B03C9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BB6183-1935-42C3-A8EF-C95A621D1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B9166-6DAF-4289-B64F-F838A6D9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89B36-B04D-4ACB-84D6-FEDEEC7B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0F7E8-3C06-40E1-AB25-A99E746E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A29AD-DBB1-40F1-86E8-5E74039B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CD414-328C-4861-86F8-2C2AD675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A788C-3F70-4BD5-9879-17721785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ADACB-37FC-47C6-AEF2-D0070F5E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FFBA7-6371-4A16-A12D-75C7771F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6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1C078-AB4E-4C26-950A-AEC6F42A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E3A1A-0CF4-466B-AA13-3FA9C464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88044-7840-446D-9C5D-D825F97A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CBC29-78E1-44E8-823C-CCD2C034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19EA7-CCFD-4BD9-B05A-0500F1F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8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4A166-31A1-4B5C-AB83-3E807021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CC0A3-B2BC-4CF5-A50A-9CCA8176E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DB4373-375C-4B38-BCB1-5821845E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C77D4-873B-4C1D-AB9B-C6681539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EE7DA-E43F-4320-A371-0E38D13B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01B47-8542-4E09-8D71-E1E1F1D0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DD11E-D599-4B08-AF5E-D5E5028B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CF197-F06C-4A90-B9F1-2ABEF00BF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EE300-06CC-439B-834C-1E3449E7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33625F-8D28-48FC-B97A-6DE551B8C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4C21A6-2F7C-4581-8934-195EB9A48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E08B10-AC9B-4065-9868-B7E69D09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38E20D-D450-4404-AE47-841DB2EE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8C51FD-3016-4503-9F51-FEEEFF4C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2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4F3F4-2509-40E6-A530-2248374C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AE599B-7489-440E-86FB-AEDADAE3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A57BD-6699-4DFE-AA79-6DAEE6BE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5F4B01-440D-4D22-8178-9C55CAB5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2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28D95F-B305-4C8B-B6E7-0132D52B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9581D-CCB9-4D37-BD2D-DC6C9674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F8B67-CDDB-44F2-BCDB-9CE6BEB3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9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A5DC7-0A74-4848-A4C7-7C72B9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265A-E88B-4FCB-825E-242C6C7F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1E9EAF-45F0-47FB-A329-BFD46C2AE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2E872-0F96-4C49-A376-6D543636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B6E1A-FC53-478A-BF6A-76547851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70D35-625D-4265-A4E7-AFD1E043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2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B4F4C-43F9-4426-9215-28791543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8E93E1-F14B-409A-959D-C0FFF8290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92E4C2-E4A0-401E-8C5E-85625E8C5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4F24E-FD48-4368-A20B-4E1B1717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2A25A-DCB9-408C-8386-FFB7187B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0747C-4E28-42CB-A2FD-14044C7F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E6E46A-FD45-4E85-A950-39072AAD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E96E1-FFBA-4906-96BE-CBF3A293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4065F-5E0C-4246-834C-54EFFD9FE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58F3-A794-43D5-91FB-1A61EFAFB9D7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E1DFC-2719-4DFA-ABA0-B6DCE0329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92F35-0B50-48D7-AF37-ADDED622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646B-9A65-45D8-B6CB-B7E73E7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62050-2DC9-4318-91AD-765350296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9DA49-9F99-440C-8DF1-589C88AB7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7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C7EFA-EE9F-4DFE-834E-AA33E097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did you install, how did you create…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DDBF75-1791-4635-9400-A9A857930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041" y="1825625"/>
            <a:ext cx="50079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2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B9795-2649-44CF-B11B-F77A4634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did you install, how did you create…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8B3869-46F6-417A-B9F4-FC8E4C19F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447" y="1690688"/>
            <a:ext cx="586454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3DAD6-6B0A-4EAA-B563-50598654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653075" cy="115259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Comment response </a:t>
            </a:r>
            <a:r>
              <a:rPr lang="zh-CN" altLang="en-US" dirty="0"/>
              <a:t>回答的人回答问题，引号总结</a:t>
            </a:r>
            <a:r>
              <a:rPr lang="en-US" altLang="zh-CN" dirty="0"/>
              <a:t>pattern</a:t>
            </a:r>
            <a:r>
              <a:rPr lang="zh-CN" altLang="en-US" dirty="0"/>
              <a:t>，</a:t>
            </a:r>
            <a:r>
              <a:rPr lang="en-US" altLang="zh-CN" dirty="0" err="1"/>
              <a:t>berp</a:t>
            </a:r>
            <a:r>
              <a:rPr lang="en-US" altLang="zh-CN" dirty="0"/>
              <a:t> model </a:t>
            </a:r>
            <a:r>
              <a:rPr lang="zh-CN" altLang="en-US" dirty="0"/>
              <a:t>聚类</a:t>
            </a:r>
            <a:r>
              <a:rPr lang="en-US" altLang="zh-CN" dirty="0" err="1"/>
              <a:t>dbscan</a:t>
            </a:r>
            <a:r>
              <a:rPr lang="zh-CN" altLang="en-US" dirty="0"/>
              <a:t>，更大数据集，</a:t>
            </a:r>
            <a:r>
              <a:rPr lang="en-US" altLang="zh-CN"/>
              <a:t>model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8E15F-751F-41A9-B90B-174DC288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159" y="1647174"/>
            <a:ext cx="3799787" cy="2037008"/>
          </a:xfrm>
        </p:spPr>
        <p:txBody>
          <a:bodyPr/>
          <a:lstStyle/>
          <a:p>
            <a:r>
              <a:rPr lang="en-US" altLang="zh-CN" dirty="0"/>
              <a:t>Version 0.60 0.90</a:t>
            </a:r>
          </a:p>
          <a:p>
            <a:r>
              <a:rPr lang="en-US" altLang="zh-CN" dirty="0"/>
              <a:t>Meaning 0.56 0.89</a:t>
            </a:r>
          </a:p>
          <a:p>
            <a:r>
              <a:rPr lang="en-US" altLang="zh-CN" dirty="0"/>
              <a:t>How install 0.59 0.90</a:t>
            </a:r>
          </a:p>
          <a:p>
            <a:r>
              <a:rPr lang="en-US" altLang="zh-CN" dirty="0"/>
              <a:t>How create 0.58 0.92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67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59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Weekly report</vt:lpstr>
      <vt:lpstr>How did you install, how did you create…</vt:lpstr>
      <vt:lpstr>How did you install, how did you create…</vt:lpstr>
      <vt:lpstr>Comment response 回答的人回答问题，引号总结pattern，berp model 聚类dbscan，更大数据集，model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CHEN</dc:creator>
  <cp:lastModifiedBy>XI CHEN</cp:lastModifiedBy>
  <cp:revision>7</cp:revision>
  <dcterms:created xsi:type="dcterms:W3CDTF">2019-07-11T17:19:05Z</dcterms:created>
  <dcterms:modified xsi:type="dcterms:W3CDTF">2019-07-12T07:09:44Z</dcterms:modified>
</cp:coreProperties>
</file>