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0" r:id="rId8"/>
    <p:sldId id="258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5658-302E-4191-8932-A66363A2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8A4F2-9F4B-472C-A070-1BD395DD8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11C46-DB6F-453E-82BF-C3F88906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E7C92-7FF6-4D38-8902-09714932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83AC8-87C6-4B19-B49C-FDEEF037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8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82A4-86F1-4F5E-A8E8-6096072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AD87E-9FC8-48FD-84DF-3DD077A41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9DCFB-6EA2-431C-AD20-E36DED59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C17AA-C3CD-4634-88D5-5ED9E4B4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551BB-F066-43D5-B5CF-C1F29EDE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76211-AA6B-402A-AB62-11DD39BC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DD2BD-8442-4C64-B9E8-73BCFD8D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2F8C-E4DC-4788-9085-C91C594D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80418-DC8D-4410-978A-3FB38C22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72CCF-BBDC-45F6-AFA2-F7BD175D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2C21A-7B4A-4129-8D07-F1851BF3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6C34-35DC-489D-BD23-687907B7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68B99-2C2F-4D34-B1DC-679FD266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9C657-4D46-4210-834B-8E16B85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B359C-7347-4993-B413-DC9F3AE0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7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1DAC7-C017-4E7E-98B9-C35EF3F0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8893A-0089-48AC-A0A4-43B0E6BF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400C8-EF8C-4177-AAAF-0577D63E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0F10F-11AB-4955-BD0B-5400AC16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43B6A-3B2C-4CD4-8F96-2053921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4BF16-1C3F-4368-9AF9-8C1707F6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A938-BC60-4133-BC4E-A1695CD7D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B5017-2BB3-4333-B036-F84C62CB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FC115-1766-4C6C-A932-C87BA47C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1134A-2FF5-46FE-89FC-5E61AE3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69BF2-4DE2-4A32-A238-AC453F33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247EF-9605-46D7-80EE-CB595667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144D6-E53F-4366-94AC-28D7FBB3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405F0-02CE-4E6C-A2ED-002C3A47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AE208-9DD2-4860-958A-7C7D67794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5A6DA-2C6E-40FC-A78A-16AF99767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31C655-BEB6-48F5-B649-479B9DE9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424A27-0D7B-49D0-B04D-58D9519A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A66FA-8DF5-493C-8353-239D1F62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5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2BB5A-A612-440B-BDA2-C285060A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B4F06-514B-43CF-864A-3C723548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CB3D25-FFE6-407D-A3BA-B6BFE3C9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651FBD-B4F9-4211-A116-A9235A5A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D63EE-376D-4D21-9117-E76B46B8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CBFEB-5191-484F-9584-46251BC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D6714-0819-435E-A657-63F8F78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5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0F4D-28AA-42E1-95F3-8E878A8B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72C27-4590-40C8-A912-6DDEAF98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38B88-D50F-4663-9D34-326119BC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FC695-B6A8-44BC-A013-116F8658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26198-5D25-4AAE-8729-E02FF649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85EA4-1DD6-44F6-8B90-B1DD85C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8C760-6FEF-4475-90C0-914C87C8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4640C-2C14-4B18-89CE-5943303B4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675A7-A0E7-405A-B2C3-58B11AAA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ABA0B-D331-4869-B100-9A228C24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9CF28-E366-40A2-8127-D6E4E77C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0C45F-F020-49E0-AF4D-1BC62ABC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934C4B-9BA6-4CEC-B992-23519B0A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2D0C9-539B-4E55-827E-DBEBCB1A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ED317-062F-405C-B314-A924F77E9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30D3D-255B-48D4-BE5B-69A571139762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03598-31C3-4E43-B578-C027FDE5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90884-F9BA-42EC-AC2D-ADD409617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94FA-C170-4829-AA8B-49ECCC16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6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xiao/bert-as-serv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124E-96D3-478C-A2D5-A2A5287A2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BFBAB8-9167-4187-87A0-2E98503D6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2019/07/18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484FE-3C72-4D83-9C8C-0FDBC8C6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CA35E3-8CBC-402F-9879-AE1939E20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231" y="1766047"/>
            <a:ext cx="8123379" cy="44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D6D0C-4042-4038-8FA9-C6342253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7810-456C-4913-8E52-C9DDC369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34516"/>
          </a:xfrm>
        </p:spPr>
        <p:txBody>
          <a:bodyPr/>
          <a:lstStyle/>
          <a:p>
            <a:r>
              <a:rPr lang="en-US" altLang="zh-CN" dirty="0"/>
              <a:t>what is ***? , meaning of ***, do you mean by/with ***</a:t>
            </a:r>
          </a:p>
          <a:p>
            <a:r>
              <a:rPr lang="en-US" altLang="zh-CN" dirty="0"/>
              <a:t>Version of ***, configuration of ***</a:t>
            </a:r>
          </a:p>
          <a:p>
            <a:endParaRPr lang="en-US" altLang="zh-CN" dirty="0"/>
          </a:p>
          <a:p>
            <a:r>
              <a:rPr lang="en-US" altLang="zh-CN" dirty="0"/>
              <a:t>Is it good enough to </a:t>
            </a:r>
            <a:r>
              <a:rPr lang="zh-CN" altLang="en-US" dirty="0"/>
              <a:t>。。</a:t>
            </a:r>
            <a:r>
              <a:rPr lang="en-US" altLang="zh-CN" dirty="0"/>
              <a:t>Wiki </a:t>
            </a:r>
            <a:r>
              <a:rPr lang="zh-CN" altLang="en-US" dirty="0"/>
              <a:t>统计</a:t>
            </a:r>
            <a:r>
              <a:rPr lang="en-US" altLang="zh-CN" dirty="0"/>
              <a:t>score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跑</a:t>
            </a:r>
            <a:r>
              <a:rPr lang="en-US" altLang="zh-CN" dirty="0"/>
              <a:t>model. transformer model, seq-to-seq, overall one model</a:t>
            </a:r>
            <a:r>
              <a:rPr lang="zh-CN" altLang="en-US" dirty="0"/>
              <a:t>，</a:t>
            </a:r>
            <a:r>
              <a:rPr lang="en-US" altLang="zh-CN" dirty="0"/>
              <a:t>general </a:t>
            </a:r>
            <a:r>
              <a:rPr lang="zh-CN" altLang="en-US" dirty="0"/>
              <a:t>一点的问题。</a:t>
            </a:r>
            <a:endParaRPr lang="en-US" altLang="zh-CN" dirty="0"/>
          </a:p>
          <a:p>
            <a:r>
              <a:rPr lang="zh-CN" altLang="en-US" dirty="0"/>
              <a:t>翻之前的</a:t>
            </a:r>
            <a:r>
              <a:rPr lang="en-US" altLang="zh-CN" dirty="0"/>
              <a:t>project</a:t>
            </a:r>
            <a:r>
              <a:rPr lang="zh-CN" altLang="en-US" dirty="0"/>
              <a:t>有没有什么没做的，</a:t>
            </a:r>
          </a:p>
        </p:txBody>
      </p:sp>
    </p:spTree>
    <p:extLst>
      <p:ext uri="{BB962C8B-B14F-4D97-AF65-F5344CB8AC3E}">
        <p14:creationId xmlns:p14="http://schemas.microsoft.com/office/powerpoint/2010/main" val="23634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64F2A-5969-4D9B-A786-3DA43DFB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400984"/>
            <a:ext cx="10515600" cy="1325563"/>
          </a:xfrm>
        </p:spPr>
        <p:txBody>
          <a:bodyPr/>
          <a:lstStyle/>
          <a:p>
            <a:r>
              <a:rPr lang="en-US" altLang="zh-CN" dirty="0"/>
              <a:t>BERT + DBSCAN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2F531-5F0F-4420-80C3-C4528F9E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Reference</a:t>
            </a:r>
            <a:r>
              <a:rPr lang="zh-CN" altLang="en-US" dirty="0"/>
              <a:t>： </a:t>
            </a:r>
            <a:r>
              <a:rPr lang="en-US" altLang="zh-CN" dirty="0">
                <a:hlinkClick r:id="rId2"/>
              </a:rPr>
              <a:t>https://github.com/hanxiao/bert-as-service</a:t>
            </a:r>
            <a:endParaRPr lang="en-US" altLang="zh-CN" dirty="0"/>
          </a:p>
          <a:p>
            <a:r>
              <a:rPr lang="en-US" altLang="zh-CN" dirty="0"/>
              <a:t>Result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 what is the output of  `***`, what does `***` show, can you please add the output from the `***` command, ' can you run `***` on a terminal and post its output ‘ (what does `***` output)</a:t>
            </a:r>
          </a:p>
          <a:p>
            <a:r>
              <a:rPr lang="en-US" altLang="zh-CN" dirty="0"/>
              <a:t>2. do you mean `***` , what is  `***`  (what does `***` say)</a:t>
            </a:r>
          </a:p>
          <a:p>
            <a:r>
              <a:rPr lang="en-US" altLang="zh-CN" dirty="0"/>
              <a:t>3. do you have the package `***` installed, have you installed `***`, will show details of installed package `***`</a:t>
            </a:r>
          </a:p>
          <a:p>
            <a:r>
              <a:rPr lang="en-US" altLang="zh-CN" dirty="0"/>
              <a:t>4. why do you need `***`,  why are you using `***`, why did you choose `***`</a:t>
            </a:r>
          </a:p>
          <a:p>
            <a:r>
              <a:rPr lang="en-US" altLang="zh-CN" dirty="0"/>
              <a:t>5.did you try `***`, have you tried `***`, have you tried with `***` (does `***` help, does `***` work)</a:t>
            </a:r>
          </a:p>
          <a:p>
            <a:r>
              <a:rPr lang="en-US" altLang="zh-CN" dirty="0"/>
              <a:t>6. can you run `***`, can you try `***` instead, can you try something like `***`</a:t>
            </a:r>
          </a:p>
          <a:p>
            <a:r>
              <a:rPr lang="en-US" altLang="zh-CN" dirty="0"/>
              <a:t>7. what about `***`, how about `***`</a:t>
            </a:r>
          </a:p>
          <a:p>
            <a:r>
              <a:rPr lang="en-US" altLang="zh-CN" dirty="0"/>
              <a:t>8. what happens when you type `***`, what happens when you running `***`,  what happens if you select `***` instead, what happens if you enter `***`</a:t>
            </a:r>
          </a:p>
          <a:p>
            <a:r>
              <a:rPr lang="en-US" altLang="zh-CN" dirty="0"/>
              <a:t>9. how did you install `***`,  how did you download `***`, how did you get `***`, how did you try `***`</a:t>
            </a:r>
          </a:p>
          <a:p>
            <a:r>
              <a:rPr lang="en-US" altLang="zh-CN" dirty="0"/>
              <a:t>10. what version of `***` do you have, which `***` version are you using</a:t>
            </a:r>
          </a:p>
          <a:p>
            <a:r>
              <a:rPr lang="en-US" altLang="zh-CN" dirty="0"/>
              <a:t>11. what is wrong with `***`</a:t>
            </a:r>
          </a:p>
          <a:p>
            <a:r>
              <a:rPr lang="en-US" altLang="zh-CN" dirty="0"/>
              <a:t>12. what are the permission on `***` do you have permission on `***`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1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40A6-B101-471E-B88C-91C82BCB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3A949-9FC4-4230-8AAF-A6E3AC08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2508"/>
            <a:ext cx="10515600" cy="38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7BFC7-B632-4ABE-9B41-96AB12BE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69DA08-71FB-47E0-9951-45FD441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9086"/>
            <a:ext cx="10515600" cy="31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4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65A85-4989-472F-820C-AD776E73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B2D2A6-63B3-49A5-A43D-AACF71FE0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8899"/>
            <a:ext cx="10515600" cy="3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6459-C6E3-4F0F-ABBC-7234E91E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A12D34-3C23-4234-ABBC-73733CD2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1381"/>
            <a:ext cx="10515600" cy="2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9B92C-DA49-4208-928D-7719FCE5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25DD-EB1B-408C-BFCF-8449BE2C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if post owner generates comment after the comment question is raised and the earliest comment is the corresponding response.</a:t>
            </a:r>
          </a:p>
          <a:p>
            <a:r>
              <a:rPr lang="en-US" altLang="zh-CN" dirty="0"/>
              <a:t>51660 answered question</a:t>
            </a:r>
          </a:p>
          <a:p>
            <a:r>
              <a:rPr lang="en-US" altLang="zh-CN" dirty="0"/>
              <a:t> 42906 unanswered question</a:t>
            </a:r>
          </a:p>
          <a:p>
            <a:pPr marL="0" indent="0">
              <a:buNone/>
            </a:pPr>
            <a:r>
              <a:rPr lang="en-US" altLang="zh-CN" dirty="0"/>
              <a:t>Response Proportion: 54.63%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5D46-C105-4C20-81E6-0684108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169"/>
          </a:xfrm>
        </p:spPr>
        <p:txBody>
          <a:bodyPr/>
          <a:lstStyle/>
          <a:p>
            <a:r>
              <a:rPr lang="en-US" altLang="zh-CN" dirty="0"/>
              <a:t>Edit after questioned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B59A3-340F-4AC6-A94E-7E935780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1407458"/>
            <a:ext cx="10515600" cy="423134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Version: 21.13% ([0-9].[0-9] in diff or ‘version’ in diff or [0-9]-[0-9] in diff)</a:t>
            </a:r>
          </a:p>
          <a:p>
            <a:r>
              <a:rPr lang="en-US" altLang="zh-CN" dirty="0"/>
              <a:t>Meaning: 13.24% (add or remove key words or ‘mean’ in diff or i.e. in diff)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Problem</a:t>
            </a:r>
            <a:r>
              <a:rPr lang="en-US" altLang="zh-CN" dirty="0"/>
              <a:t>: hard to collect statistics from the overall data as it is difficult to judge whether an edit is related to the question’s answer.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AC9E0-5702-4050-8DA5-41397DCF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A answered B’s comment question, B answered A post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1F3D2-AD4A-455B-9D5B-325F71CB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Among 35775 comment questions that had been answered, 9254 users who raise the comment questions answered the post questions.</a:t>
            </a:r>
          </a:p>
          <a:p>
            <a:r>
              <a:rPr lang="en-US" altLang="zh-CN" dirty="0"/>
              <a:t>Proportion: 25.87%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15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468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Weekly report</vt:lpstr>
      <vt:lpstr>BERT + DBSCAN</vt:lpstr>
      <vt:lpstr>Raw</vt:lpstr>
      <vt:lpstr>Raw</vt:lpstr>
      <vt:lpstr>raw</vt:lpstr>
      <vt:lpstr>raw</vt:lpstr>
      <vt:lpstr>response</vt:lpstr>
      <vt:lpstr>Edit after questioned</vt:lpstr>
      <vt:lpstr>After A answered B’s comment question, B answered A post question</vt:lpstr>
      <vt:lpstr>Example</vt:lpstr>
      <vt:lpstr>Possible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CHEN</dc:creator>
  <cp:lastModifiedBy>XI CHEN</cp:lastModifiedBy>
  <cp:revision>16</cp:revision>
  <dcterms:created xsi:type="dcterms:W3CDTF">2019-07-18T06:30:08Z</dcterms:created>
  <dcterms:modified xsi:type="dcterms:W3CDTF">2019-07-19T07:48:56Z</dcterms:modified>
</cp:coreProperties>
</file>