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BEC80-0377-47A9-BF8C-70F6E164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CC26DE-35DC-4F4C-861D-027DE8104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B58C3-0BEE-4FE4-8930-832AEA45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7C28-003C-4277-9194-C283CA43C3E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1FCC1-8384-490C-9D97-24F08CF5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F5ED9-AEA3-4E42-9229-E63D2A8D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ECF1-4342-44C1-B658-B1DB0325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5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06DC7-8893-44C4-9801-A507E1D8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FAA8A3-94DF-475B-B0F5-68C62365B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F255E-18D2-4378-A313-639FC206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7C28-003C-4277-9194-C283CA43C3E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16AB2-65D6-496C-B432-98C8D8A7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75EE8-2A75-4714-962E-058B9B7E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ECF1-4342-44C1-B658-B1DB0325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4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F97996-9ED8-4389-8BD6-610894534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41646B-380C-428E-859C-5108559D1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DD3B2-FB1E-4B68-BBEC-C304556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7C28-003C-4277-9194-C283CA43C3E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0B465-3FB8-4736-91BA-7E29A073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AF0FD-1619-49CC-BDF1-39755283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ECF1-4342-44C1-B658-B1DB0325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2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1C379-93CB-4ECC-BE78-FFE7CA57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2EF8A-10B6-4E83-BC5C-F2EA2A71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13724-87F9-4A35-8FAB-795064B1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7C28-003C-4277-9194-C283CA43C3E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88967-814F-4745-900A-B55026A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69D0E-310F-4523-9C45-134639A2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ECF1-4342-44C1-B658-B1DB0325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94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26B77-9EAF-4627-9CF9-8900E180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3EA14-122B-4D13-9056-B3AB83E2E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9CA37-8FAB-44C4-A93A-F2FB96F6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7C28-003C-4277-9194-C283CA43C3E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36F38-DAAA-4EA8-9C11-D56E35F2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895CC-A013-4AB9-BEF0-D2239927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ECF1-4342-44C1-B658-B1DB0325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59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B8B5D-10E0-4CE8-BE83-E7344C90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B4172-CB18-4F0E-8E32-BBE367D8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9B543E-465B-4CAA-A20F-E4605EC1D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C7AADF-E5BC-4B56-A8D7-FA0B8260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7C28-003C-4277-9194-C283CA43C3E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4D65A-F04F-4FA2-9167-E18F08CD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E2AAC0-357B-47FF-AB27-AD919FA6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ECF1-4342-44C1-B658-B1DB0325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7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489CF-77D3-4C5E-851F-C1C7F803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42E6D-D5D0-430F-BDA9-5856E1C4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2A2AC-A4A0-495A-B8BF-571BEFE7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DA0CAB-7313-4482-8D0F-8B4491130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AF4D0D-0EFB-42EA-B2A2-8559EB7ED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3D5B3-8F14-428A-9E50-A08BF152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7C28-003C-4277-9194-C283CA43C3E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8DB364-C044-4C70-81E2-09CB6F10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398F85-C6B2-4FF5-9084-7E17702C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ECF1-4342-44C1-B658-B1DB0325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1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AC90E-1DEB-425A-90EA-4DBD9910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8CDBB5-5582-403B-9A2A-91EDE213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7C28-003C-4277-9194-C283CA43C3E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0A3154-6A66-40FC-A020-E5A0B186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E1AA7-6B76-485C-85A6-A19DE544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ECF1-4342-44C1-B658-B1DB0325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3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51765C-3534-474B-A6D0-688C092F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7C28-003C-4277-9194-C283CA43C3E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B36308-39AB-481A-A684-99B8A5F6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0BC271-39B8-491E-9E15-18D225C7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ECF1-4342-44C1-B658-B1DB0325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B828A-287A-49AA-8AC7-88A17201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EF1F0-9CCD-41A8-9399-755E1F5D0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4EE8E8-0752-4E34-A574-7A906A298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281241-500B-485E-8E82-4285F6FE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7C28-003C-4277-9194-C283CA43C3E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B8A6A-0619-4C46-BAE4-506724A8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52848-5424-49AD-AF80-B1705D9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ECF1-4342-44C1-B658-B1DB0325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4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5CC44-6CC0-45B6-A16F-D5800437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2F4EE7-9270-415F-B3DE-D93AD3D9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11F15-2A59-4772-A6A6-820DA2973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278D-B40E-4813-A6D2-62730CBA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7C28-003C-4277-9194-C283CA43C3E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747C6-3BEF-4D98-AA22-9F9B6A03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E6D89-D750-4B5B-ADDB-32469EE3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ECF1-4342-44C1-B658-B1DB0325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6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6F54E1-50B5-48E5-8E9C-5524F41C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2AF65-1861-4C99-9B2F-A84F9216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917FA-A339-47A6-96BC-AC56930B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7C28-003C-4277-9194-C283CA43C3EC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34D48-C527-4D1C-BBFF-49C1B1951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D171F-C57A-45FC-B2BD-1D241CAFC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ECF1-4342-44C1-B658-B1DB0325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5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6D31-D56B-465C-93AB-BA0E83F73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CE0458-D138-4473-9A9F-FB24844A1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20190726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12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EA4E8-AE8F-4677-A35D-2CDDC16F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19"/>
            <a:ext cx="10436258" cy="1135922"/>
          </a:xfrm>
        </p:spPr>
        <p:txBody>
          <a:bodyPr/>
          <a:lstStyle/>
          <a:p>
            <a:r>
              <a:rPr lang="en-US" altLang="zh-CN" dirty="0"/>
              <a:t>scores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ADA42-CD17-481D-8D36-F1CE6EB23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10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 IRR can be interpreted as the ratio change of the dependent variable when increasing an independent variable by one unit.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IRR: 1.09</a:t>
            </a:r>
          </a:p>
          <a:p>
            <a:r>
              <a:rPr lang="en-US" altLang="zh-CN" dirty="0"/>
              <a:t>Standard error: 0.34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101298-3E60-469E-8C6B-71D0CC89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151" y="2575040"/>
            <a:ext cx="5740924" cy="167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0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B8FF7-D269-4C11-9E90-66FD9EE1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 </a:t>
            </a:r>
            <a:r>
              <a:rPr lang="en-US" altLang="zh-CN" dirty="0" err="1"/>
              <a:t>wrt</a:t>
            </a:r>
            <a:r>
              <a:rPr lang="en-US" altLang="zh-CN" dirty="0"/>
              <a:t>. post edits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53E77-D549-4652-8CB9-13449D22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Impact study on society</a:t>
            </a:r>
          </a:p>
          <a:p>
            <a:r>
              <a:rPr lang="en-US" altLang="zh-CN" dirty="0"/>
              <a:t>Extend the approach to other site</a:t>
            </a:r>
          </a:p>
          <a:p>
            <a:r>
              <a:rPr lang="zh-CN" altLang="en-US" dirty="0"/>
              <a:t>找</a:t>
            </a:r>
            <a:r>
              <a:rPr lang="en-US" altLang="zh-CN" dirty="0"/>
              <a:t>comment</a:t>
            </a:r>
            <a:r>
              <a:rPr lang="zh-CN" altLang="en-US" dirty="0"/>
              <a:t>的关键字和</a:t>
            </a:r>
            <a:r>
              <a:rPr lang="en-US" altLang="zh-CN" dirty="0"/>
              <a:t>edit</a:t>
            </a:r>
            <a:r>
              <a:rPr lang="zh-CN" altLang="en-US" dirty="0"/>
              <a:t>吻合的例子</a:t>
            </a:r>
            <a:endParaRPr lang="en-US" altLang="zh-CN" dirty="0"/>
          </a:p>
          <a:p>
            <a:r>
              <a:rPr lang="en-US" altLang="zh-CN" dirty="0"/>
              <a:t>Code edit</a:t>
            </a:r>
          </a:p>
          <a:p>
            <a:r>
              <a:rPr lang="en-US" altLang="zh-CN" dirty="0"/>
              <a:t>Automatic commenting bot</a:t>
            </a:r>
          </a:p>
          <a:p>
            <a:r>
              <a:rPr lang="en-US" altLang="zh-CN" dirty="0"/>
              <a:t>Social info seeking??</a:t>
            </a:r>
          </a:p>
        </p:txBody>
      </p:sp>
    </p:spTree>
    <p:extLst>
      <p:ext uri="{BB962C8B-B14F-4D97-AF65-F5344CB8AC3E}">
        <p14:creationId xmlns:p14="http://schemas.microsoft.com/office/powerpoint/2010/main" val="149997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66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report</vt:lpstr>
      <vt:lpstr>scores</vt:lpstr>
      <vt:lpstr>Future work wrt. post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CHEN</dc:creator>
  <cp:lastModifiedBy>XI CHEN</cp:lastModifiedBy>
  <cp:revision>6</cp:revision>
  <dcterms:created xsi:type="dcterms:W3CDTF">2019-07-26T07:14:52Z</dcterms:created>
  <dcterms:modified xsi:type="dcterms:W3CDTF">2019-07-26T08:36:12Z</dcterms:modified>
</cp:coreProperties>
</file>