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AD899-0E01-4B23-AC86-4C5460DE9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A2BC8-11D5-4A5D-B8A6-1775DB40C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843B7-F585-4A56-AE41-FCE722BF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2CC2-747D-416C-A775-DDBE53544A5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56A89-976C-4E49-A551-04C1B229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1A8A9-1897-4CD0-901B-458C93B3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DB92-68B3-43AD-88D8-7F7D3C764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F23B4-F4BF-45E2-BBAE-686C16DB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3935E-9867-435D-9B45-260AA9A7C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78A3C-9F83-4883-B528-C527EE15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2CC2-747D-416C-A775-DDBE53544A5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9E7A8-6BD0-4232-8E72-85BE3CF5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E3AE0-BA86-4511-9BFE-3BEDD548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DB92-68B3-43AD-88D8-7F7D3C764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33890F-C648-4D2C-AA60-6F1FB2DCD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C25564-A724-4222-8113-62E23A481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A860E-DEB5-478F-B000-86EDE6EF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2CC2-747D-416C-A775-DDBE53544A5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9ABF9-C9ED-4855-930E-B185CFBD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C71CC-03FA-44C7-B841-4083851A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DB92-68B3-43AD-88D8-7F7D3C764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2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D4E2-5EF8-4838-A744-365DCE48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64C29-2202-4D3E-9F19-A06F12F3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FA549-90D1-4849-A4C6-BFF328A9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2CC2-747D-416C-A775-DDBE53544A5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9AB94-0725-4E37-8706-193EB14F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49FE5-98B3-484A-91B7-3AB2304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DB92-68B3-43AD-88D8-7F7D3C764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1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C509E-06E9-4925-84F0-FF65BBA6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1A616B-2814-43A2-B3C4-168CB441F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CAE24-3EBC-4C6B-87D8-A7DB61A9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2CC2-747D-416C-A775-DDBE53544A5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6975F-6647-4A43-B798-1F8EB97B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B6687-EEDF-4299-B0A0-2405638F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DB92-68B3-43AD-88D8-7F7D3C764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8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21D8-F317-41D3-92E0-A0DB7335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506D3-4407-4283-A0AC-E722EE1A5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ECF3-BB60-44FD-8747-19F4D25F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B19A9-E430-42A1-8B0B-238002EA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2CC2-747D-416C-A775-DDBE53544A5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1B9ACB-E962-46AD-A1ED-821ECD9C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7F9027-3AAC-4038-AE01-F0116E67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DB92-68B3-43AD-88D8-7F7D3C764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7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CFA42-2A0C-49D5-BAE9-3502706D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73FC7-86CB-44B2-B02B-78EA524B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73EE43-4947-4C42-B52D-6714166A4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35026-E097-47BB-8915-EC223F039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404454-2CBF-4532-80E9-CBFAA6DB3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33C1AA-B9E9-4CF4-97D6-92FA83ED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2CC2-747D-416C-A775-DDBE53544A5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09AA7C-2E98-418B-BC89-7F302694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B2A31A-16A3-465F-B85D-36515B25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DB92-68B3-43AD-88D8-7F7D3C764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8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5197F-775F-4930-9FE4-3537D5FD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9E2E9F-EEF0-4BA8-8B7D-3C9C8EA4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2CC2-747D-416C-A775-DDBE53544A5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C5F990-749F-469B-B427-A9C6FFFF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DA3E9C-8A70-449B-A466-82490C90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DB92-68B3-43AD-88D8-7F7D3C764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B7B466-81CB-4D15-9B6A-76E89E04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2CC2-747D-416C-A775-DDBE53544A5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F81AEB-7CCE-432B-B1D0-AD7D7B68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22B00-B27A-4FF9-B3BE-CCD0E645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DB92-68B3-43AD-88D8-7F7D3C764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2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D3CFC-65BD-48A5-847A-9CACC2B0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93970-4E32-45FB-9ABE-652B7520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C9644-787B-4AF9-BCF3-8861CEBEC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F7B85-6446-4569-8090-377208DC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2CC2-747D-416C-A775-DDBE53544A5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69B3B-3BF4-47A2-B4B6-C6B032A5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CA3D4-9576-456F-A1AC-F434361E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DB92-68B3-43AD-88D8-7F7D3C764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0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7AA20-82CF-4807-AEBD-08F4D095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EF2388-3D03-431C-9CA8-D7CD93B2A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99D7F2-0F2A-4E2F-B2F6-E6F46AD14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E491F-06F9-4D23-A3BF-B878B736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2CC2-747D-416C-A775-DDBE53544A5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C5CA8-F300-446E-A37C-63E29468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911A15-52D3-44C9-91B4-2EB652E1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DB92-68B3-43AD-88D8-7F7D3C764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8B87FA-6ECF-4573-BA8F-A34BEDE5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B3FDD-766E-409D-A39C-81178C785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CB646-C080-4C07-9C12-B7AF724F3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2CC2-747D-416C-A775-DDBE53544A5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21150-E39E-4D10-A2AD-7AE113387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F9656-F348-4E01-B1F3-67BA41605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DB92-68B3-43AD-88D8-7F7D3C764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3850F-A509-4785-B93E-CE75EEEAC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90501C-C295-4161-BF29-F2524536D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2019/07/31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84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57B84-4415-46B9-A3DB-09CAC434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6856AB-22D5-41D8-A59C-486B5ACBB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101"/>
            <a:ext cx="9032750" cy="32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9AE59-6E57-4CA0-911C-28DA741F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 Count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0F44E4-6079-43FC-95CB-F6533D81A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4228"/>
            <a:ext cx="9305618" cy="29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4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28C38-25F4-45C8-B807-D3FE0C8C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Has accepted answer (google pretrained model, </a:t>
            </a:r>
            <a:r>
              <a:rPr lang="en-US" altLang="zh-CN" dirty="0" err="1"/>
              <a:t>berp</a:t>
            </a:r>
            <a:r>
              <a:rPr lang="en-US" altLang="zh-CN" dirty="0"/>
              <a:t>.) Duplicate </a:t>
            </a:r>
            <a:r>
              <a:rPr lang="en-US" altLang="zh-CN" dirty="0" err="1"/>
              <a:t>Stackflow</a:t>
            </a:r>
            <a:r>
              <a:rPr lang="en-US" altLang="zh-CN" dirty="0"/>
              <a:t> (Russian, English) pair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55B134-F6C7-42AF-9C29-703DAFE9D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56" y="1690688"/>
            <a:ext cx="9220201" cy="31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Report</vt:lpstr>
      <vt:lpstr>Score</vt:lpstr>
      <vt:lpstr>Answer Count</vt:lpstr>
      <vt:lpstr>Has accepted answer (google pretrained model, berp.) Duplicate Stackflow (Russian, English) pair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XI CHEN</dc:creator>
  <cp:lastModifiedBy>XI CHEN</cp:lastModifiedBy>
  <cp:revision>4</cp:revision>
  <dcterms:created xsi:type="dcterms:W3CDTF">2019-07-31T07:42:36Z</dcterms:created>
  <dcterms:modified xsi:type="dcterms:W3CDTF">2019-07-31T08:46:02Z</dcterms:modified>
</cp:coreProperties>
</file>