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A0EFB-B33E-4873-A422-F443C809A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FA97D-597E-49D0-8236-7F53E281F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C729C-E40C-4AE3-A575-803D4AB0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400C5-9335-4D33-AD13-0B87036E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5B186-3717-47CA-B3DA-0981886A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01B6A-B207-4479-B620-460A857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5931A-0FB3-4114-9692-43C90953E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10156-8E95-4B7D-BA86-8BD34CC0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09CBB-B2E5-4FE1-AF91-77130A65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6F760-0B86-44CF-90D4-6B8BF95B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C80E0-31DB-41A2-95F1-CA5033DDA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3B84A-6A29-4E55-A958-355BC92C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3F31B-B21F-49DF-A48C-55B9D360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E24CA-127E-427E-946B-F5ED5B06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11B46-1497-466F-943A-B48B9598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2E39A-C48C-4D71-A996-EBB6910F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78A55-0B32-43D1-8B1A-E1DAEA5F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6281B-7468-44F3-91CB-F20CF64A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F3E85-D177-4805-A9BD-A0818C5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77E09-77EB-42AB-A814-D1625357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1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1044-0986-47D8-9507-F993668F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74E40-FA79-4DCC-8DEB-EB04B07D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65577-91A1-48AC-AA01-CC848C84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20339-131B-4D98-8C1D-873749AE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349DA-1A42-49FF-8B91-D4BD790B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5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46FC-9522-4491-96F1-558B93D5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C06B3-D76C-4731-B51E-14FF220EE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3FB442-182D-490E-BB44-C619D642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E40B4-BF74-400A-9B66-CC58B949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BD975-D168-4625-A44D-17A9B182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10E09-8DD0-47A3-BF6E-B480AC2A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6EA2D-CE7F-4075-B502-664297DE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84100-F69C-49A6-A97C-07388D33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A431C-0BE7-49BC-B1A9-244A6135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4B1022-D3AB-4597-AEB7-F2DDF337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49E2E-840C-43AC-85CB-A6C757016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DFCDA3-BA7F-44F0-B01E-B2071B2C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611B6C-A714-4054-9C6C-9ECFD4A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F18E5-6FA6-424C-9DB0-8F8B956A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85473-FF76-4111-8D54-4C8D333D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C319AC-4B01-4441-9CF9-B27F980A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6CA34-CCA2-4555-BC67-80C10903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5ECCDE-9CD2-4674-89A0-2671BEDF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9C7468-DEE0-4BF3-A2D0-E9C9DA47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CC5559-F174-4FE1-8C02-F858C7B8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866DF-C716-4469-8125-AB901268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3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05B4-9017-47A5-B800-24F46643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37AB2-6F72-40A7-A5C0-C5795084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30C73-0D6C-4DC5-99F8-72369A251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C544B-EB89-4E8D-8198-5795B8D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93C5A-38CE-4F97-9144-A123DECC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46E61-FEC9-47BE-82DC-0B90485D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395F-E73D-43CA-9A63-4D27AB98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6D1C8-F5A2-4136-AE1B-837875801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74209-60B3-43A1-BE00-910119DDE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38295-0CAC-49FC-91DD-C8EC04F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1C1D-0E61-4BED-B7E4-E91F703D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2997B-ED0F-47A4-8DA8-7AF45D8A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22C077-132D-4FA1-9522-4B43F8B4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8D3F2-9443-41AD-BF2A-BB03AD0E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A1B34-D721-487C-8977-5FF7E402A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984D-33C6-40DC-BDDD-C9E5254AC976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6B781-DF3D-49AF-B270-C13336CE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39081-09AC-43A3-90DB-2C2846D4B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7CB8-099F-4234-8FC7-D19ED992C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6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D8DE5-46CE-4A1B-BE88-04DE0A315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54588-DF6C-4DB2-9003-C05B63B84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20190807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FF931-7A46-4773-A15D-C57F5CE3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354239"/>
            <a:ext cx="10515600" cy="1325563"/>
          </a:xfrm>
        </p:spPr>
        <p:txBody>
          <a:bodyPr/>
          <a:lstStyle/>
          <a:p>
            <a:r>
              <a:rPr lang="en-US" altLang="zh-CN" dirty="0"/>
              <a:t>Multilingual universal sentence encoder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0BF2A-7180-4176-A1E0-1C0C49ED2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have downloaded Russian dataset</a:t>
            </a:r>
          </a:p>
          <a:p>
            <a:r>
              <a:rPr lang="en-US" altLang="zh-CN" dirty="0"/>
              <a:t>2. have retrieved all post questions</a:t>
            </a:r>
          </a:p>
          <a:p>
            <a:pPr lvl="1"/>
            <a:r>
              <a:rPr lang="en-US" altLang="zh-CN" dirty="0"/>
              <a:t>(need body to compare similarity? Filter some or use all the data?)</a:t>
            </a:r>
          </a:p>
          <a:p>
            <a:r>
              <a:rPr lang="en-US" altLang="zh-CN" dirty="0"/>
              <a:t>3. have encoded multilingual sentences</a:t>
            </a:r>
          </a:p>
          <a:p>
            <a:r>
              <a:rPr lang="en-US" altLang="zh-CN" dirty="0"/>
              <a:t>4. compare their similarity pair by pair</a:t>
            </a:r>
          </a:p>
          <a:p>
            <a:pPr lvl="1"/>
            <a:r>
              <a:rPr lang="en-US" altLang="zh-CN" dirty="0"/>
              <a:t>Using inner product</a:t>
            </a:r>
          </a:p>
          <a:p>
            <a:pPr lvl="1"/>
            <a:r>
              <a:rPr lang="en-US" altLang="zh-CN" dirty="0"/>
              <a:t>The larger the product value, the similar the pair of sentences</a:t>
            </a:r>
          </a:p>
          <a:p>
            <a:pPr lvl="1"/>
            <a:r>
              <a:rPr lang="en-US" altLang="zh-CN" dirty="0"/>
              <a:t>Limitation: need to train by batch due to the memory limitation.</a:t>
            </a:r>
          </a:p>
        </p:txBody>
      </p:sp>
    </p:spTree>
    <p:extLst>
      <p:ext uri="{BB962C8B-B14F-4D97-AF65-F5344CB8AC3E}">
        <p14:creationId xmlns:p14="http://schemas.microsoft.com/office/powerpoint/2010/main" val="89524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AE5BF-6BF6-43BD-9768-D62CAFD3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with small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002F4-1C70-4E6B-AFAF-B6959878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example:</a:t>
            </a:r>
          </a:p>
          <a:p>
            <a:pPr lvl="2"/>
            <a:r>
              <a:rPr lang="az-Cyrl-AZ" altLang="zh-CN" dirty="0"/>
              <a:t>как проверить правильность </a:t>
            </a:r>
            <a:r>
              <a:rPr lang="en-US" altLang="zh-CN" dirty="0"/>
              <a:t>regex </a:t>
            </a:r>
            <a:r>
              <a:rPr lang="az-Cyrl-AZ" altLang="zh-CN" dirty="0"/>
              <a:t>во время работы </a:t>
            </a:r>
          </a:p>
          <a:p>
            <a:pPr lvl="2"/>
            <a:r>
              <a:rPr lang="en-US" altLang="zh-CN" dirty="0"/>
              <a:t>how to write regex to return only certain parts of this string</a:t>
            </a:r>
          </a:p>
          <a:p>
            <a:r>
              <a:rPr lang="en-US" altLang="zh-CN" dirty="0"/>
              <a:t>Limitation: pretrained model may be not able to recognize domain-specified term (but some domain specific terms on Russian Stack Overflow is written in English)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25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C9386-A287-4132-BE74-294C0AB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6C619-D9BF-4FFE-A504-B25459E7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measure the accuracy? Find existed link in Russian Stack Overflow?</a:t>
            </a:r>
          </a:p>
          <a:p>
            <a:r>
              <a:rPr lang="zh-CN" altLang="en-US" dirty="0"/>
              <a:t>收集</a:t>
            </a:r>
            <a:r>
              <a:rPr lang="en-US" altLang="zh-CN" dirty="0"/>
              <a:t>pair,80% pair, </a:t>
            </a:r>
            <a:r>
              <a:rPr lang="en-US" altLang="zh-CN" dirty="0" err="1"/>
              <a:t>grund</a:t>
            </a:r>
            <a:r>
              <a:rPr lang="en-US" altLang="zh-CN" dirty="0"/>
              <a:t> truth </a:t>
            </a:r>
            <a:r>
              <a:rPr lang="zh-CN" altLang="en-US" dirty="0"/>
              <a:t>训练加一层</a:t>
            </a:r>
            <a:r>
              <a:rPr lang="en-US" altLang="zh-CN" dirty="0"/>
              <a:t>fully connected layer</a:t>
            </a:r>
            <a:r>
              <a:rPr lang="zh-CN" altLang="en-US" dirty="0"/>
              <a:t>。</a:t>
            </a:r>
            <a:r>
              <a:rPr lang="en-US" altLang="zh-CN" dirty="0" err="1"/>
              <a:t>Semise</a:t>
            </a:r>
            <a:r>
              <a:rPr lang="en-US" altLang="zh-CN" dirty="0"/>
              <a:t> model base 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69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166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Weekly Report</vt:lpstr>
      <vt:lpstr>Multilingual universal sentence encoder</vt:lpstr>
      <vt:lpstr>Testing with small dataset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XI CHEN</dc:creator>
  <cp:lastModifiedBy>XI CHEN</cp:lastModifiedBy>
  <cp:revision>8</cp:revision>
  <dcterms:created xsi:type="dcterms:W3CDTF">2019-08-07T09:01:50Z</dcterms:created>
  <dcterms:modified xsi:type="dcterms:W3CDTF">2019-08-07T10:18:11Z</dcterms:modified>
</cp:coreProperties>
</file>