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B268A-5C98-4609-9885-CF64958BA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A82B6E-C90A-400D-A2F2-D19BDEB6F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52198-328B-4C43-8EC2-9B0C73254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DEEB3-B0FD-4F8C-B1D6-6EDC53CAC16C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5220C-8B17-48E5-9D55-4FE72C1C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3DF8A0-7B72-466C-9B8C-AB294438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9147-E5E8-4C8D-AAA5-96E4498FE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92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1C500-0B26-409F-8C35-2DD93588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C7C7CC-BBBA-410A-A2A9-5B6623871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FAE3F-9D30-4900-A788-BD6F31B0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DEEB3-B0FD-4F8C-B1D6-6EDC53CAC16C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2E66C-DA27-4AC9-B36D-D6AD59C6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392F7-C76E-489B-B446-C7933DC2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9147-E5E8-4C8D-AAA5-96E4498FE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70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2F1EA8-39ED-4D65-B264-76A769361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012505-D130-4C8C-838A-D53F05A6A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D552A2-F7F5-496D-9F9B-1AE4CEFB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DEEB3-B0FD-4F8C-B1D6-6EDC53CAC16C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BC52EB-BFF2-44B0-9565-841B06AB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A2AF31-59A7-4283-8DAC-9B195E2E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9147-E5E8-4C8D-AAA5-96E4498FE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74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390E8-50E8-4841-A5D6-AA5E0BB3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2DA9B9-96DE-4AA4-8C0B-0FA0219D2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75343-EEAE-4CA4-A0BC-C24C0A186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DEEB3-B0FD-4F8C-B1D6-6EDC53CAC16C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FBD9D4-0CB6-414B-A009-C6BBD8BE5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76A24-B2FA-4FC9-8644-A4DE1151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9147-E5E8-4C8D-AAA5-96E4498FE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73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01C99-B71F-46ED-96FF-7B8FEA497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3AAB38-5982-4673-A6FC-9B9C4FF39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FFA026-8D57-4BEF-8E59-23EC1948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DEEB3-B0FD-4F8C-B1D6-6EDC53CAC16C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3E9E5-07F2-486E-BABD-A90F450C4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1AFB09-B2ED-4AE9-8FAB-3FE38E3C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9147-E5E8-4C8D-AAA5-96E4498FE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149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96C2E-7ACD-4E10-B544-B431A42C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A251C9-F72E-4F5D-9A8D-EB96E43F7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ACE664-4E82-4AE4-B32E-D7385B6F2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E0D925-8E96-46C5-94FA-BAF454F9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DEEB3-B0FD-4F8C-B1D6-6EDC53CAC16C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DA4C25-15C6-431A-B269-E41361FC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7AA85A-DAB5-436F-BE3D-F9BC4A19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9147-E5E8-4C8D-AAA5-96E4498FE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83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0E479-9479-4950-9FD6-4A49F7A9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24F8C9-6ACA-4564-91F2-0ABAE0CF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1548D8-E536-445B-9F1B-DFAE15550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B0421A-5909-4955-87F2-0237D3B72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8F9C9B-1E6E-4751-BED0-78E1EFFA5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B5808A-02C3-4866-842D-98C13210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DEEB3-B0FD-4F8C-B1D6-6EDC53CAC16C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FF769F-69A6-440B-A6B4-831D7A8C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0212BC-F7AE-46CE-972D-91DB0579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9147-E5E8-4C8D-AAA5-96E4498FE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68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42BBF-5B3D-4AF4-825F-512B28A4C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4E379D-2C51-4250-8AF7-52A97690A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DEEB3-B0FD-4F8C-B1D6-6EDC53CAC16C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797FA0-35EC-4462-8688-AB3892916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E0213B-7DFC-4A70-BAC6-8F0D1A61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9147-E5E8-4C8D-AAA5-96E4498FE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28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5B5FAD-303D-4C8F-A0E3-7BC78B5B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DEEB3-B0FD-4F8C-B1D6-6EDC53CAC16C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F2B6A5-6376-4CD5-BED7-B2F4A80B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F385A3-BC9C-4540-8A53-90178885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9147-E5E8-4C8D-AAA5-96E4498FE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90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71B37-BA27-42AA-BE3C-B805540F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687CE-3533-4B99-B612-DE8567649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A4BFDC-7AEF-4FC9-A480-9660D0EB1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798AB9-873D-44C2-BE33-8F7942C8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DEEB3-B0FD-4F8C-B1D6-6EDC53CAC16C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1ACDFB-5EDD-4032-8AEA-9B3368760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F5A4E1-D3F3-4568-8DA7-6453DE76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9147-E5E8-4C8D-AAA5-96E4498FE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31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E191B-F315-4FED-80D7-1BE86C25D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72FAF2-82C3-4E94-B2CB-DC3DCE271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345C2-BBCD-4B5A-A355-FBC49B988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E0BC30-DC4F-4F4C-BBCB-AC4BA41F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DEEB3-B0FD-4F8C-B1D6-6EDC53CAC16C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0E5411-BFFA-4A25-B842-4DCB45C2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0A71C4-A99E-49DD-87B2-1384BF2D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9147-E5E8-4C8D-AAA5-96E4498FE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05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A99B89-72AB-4EE1-BEFA-5539538CD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71A525-91A3-42BC-8A60-B34930D49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6ED875-53E3-48DA-80C6-DC30F79E0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DEEB3-B0FD-4F8C-B1D6-6EDC53CAC16C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137D7-E3D5-4D8C-88FC-DF199DEC7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62124-9C27-48A5-806E-42D0A1271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29147-E5E8-4C8D-AAA5-96E4498FE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52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87753-977D-4A56-A4ED-20CECADB0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Weekly Report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BBF5BF-2F85-4781-844D-2948C46458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20190814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548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7AA31-6D61-45F7-99EC-1783C2CD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Pair Extraction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B38F8D-7644-48AD-9101-A1BD36E27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1300+ pairs extracted</a:t>
            </a:r>
          </a:p>
          <a:p>
            <a:r>
              <a:rPr lang="en-US" altLang="zh-CN" dirty="0"/>
              <a:t>Some are not valid as posts</a:t>
            </a:r>
          </a:p>
          <a:p>
            <a:r>
              <a:rPr lang="en-US" altLang="zh-CN" dirty="0"/>
              <a:t>955 pairs are used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34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D06B2-6FA2-4367-B6A0-C13A60547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preprocess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D8035-ED8B-45A4-8ED4-3A65AD914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Positive pairs: 955 </a:t>
            </a:r>
          </a:p>
          <a:p>
            <a:r>
              <a:rPr lang="en-US" altLang="zh-CN" dirty="0"/>
              <a:t>Negative pairs: 955</a:t>
            </a:r>
          </a:p>
        </p:txBody>
      </p:sp>
    </p:spTree>
    <p:extLst>
      <p:ext uri="{BB962C8B-B14F-4D97-AF65-F5344CB8AC3E}">
        <p14:creationId xmlns:p14="http://schemas.microsoft.com/office/powerpoint/2010/main" val="135773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B1537-B9E3-4E21-99BC-1DF8F523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Multilingual encoding + fully connected layer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6AC35-DCB0-4C21-8A72-636D91352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Need concatenate English post and corresponding Russian post</a:t>
            </a:r>
          </a:p>
          <a:p>
            <a:r>
              <a:rPr lang="en-US" altLang="zh-CN" dirty="0"/>
              <a:t>x: English post + Russian post</a:t>
            </a:r>
          </a:p>
          <a:p>
            <a:r>
              <a:rPr lang="en-US" altLang="zh-CN" dirty="0"/>
              <a:t>y: whether relevant or not</a:t>
            </a:r>
          </a:p>
          <a:p>
            <a:r>
              <a:rPr lang="en-US" altLang="zh-CN" dirty="0"/>
              <a:t>20 epochs</a:t>
            </a:r>
          </a:p>
          <a:p>
            <a:r>
              <a:rPr lang="sv-SE" altLang="zh-CN" dirty="0"/>
              <a:t>loss: 0.5160 - acc: 0.7738 - val_loss: 0.5198 - val_acc: 0.7907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977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5D371-226D-46BC-9BA2-04A1D3C29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Multilingual encoding + Siamese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5F97BB-193F-414A-941E-4A2392A8B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altLang="zh-CN" dirty="0"/>
              <a:t>loss: 0.5135 - acc: 0.7867 - val_loss: 0.5482 - val_acc: 0.7616</a:t>
            </a:r>
          </a:p>
          <a:p>
            <a:r>
              <a:rPr lang="sv-SE" altLang="zh-CN" dirty="0"/>
              <a:t>Bert? </a:t>
            </a:r>
            <a:r>
              <a:rPr lang="sv-SE" altLang="zh-CN" dirty="0">
                <a:solidFill>
                  <a:srgbClr val="FF0000"/>
                </a:solidFill>
              </a:rPr>
              <a:t>Sec2vect,</a:t>
            </a:r>
            <a:r>
              <a:rPr lang="zh-CN" altLang="en-US" dirty="0">
                <a:solidFill>
                  <a:srgbClr val="FF0000"/>
                </a:solidFill>
              </a:rPr>
              <a:t>只用</a:t>
            </a:r>
            <a:r>
              <a:rPr lang="sv-SE" altLang="zh-CN" dirty="0">
                <a:solidFill>
                  <a:srgbClr val="FF0000"/>
                </a:solidFill>
              </a:rPr>
              <a:t>siamese</a:t>
            </a:r>
            <a:r>
              <a:rPr lang="zh-CN" altLang="en-US" dirty="0">
                <a:solidFill>
                  <a:srgbClr val="FF0000"/>
                </a:solidFill>
              </a:rPr>
              <a:t>，加很多</a:t>
            </a:r>
            <a:r>
              <a:rPr lang="en-US" altLang="zh-CN" dirty="0">
                <a:solidFill>
                  <a:srgbClr val="FF0000"/>
                </a:solidFill>
              </a:rPr>
              <a:t>baseline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继续</a:t>
            </a:r>
            <a:r>
              <a:rPr lang="en-US" altLang="zh-CN" dirty="0">
                <a:solidFill>
                  <a:srgbClr val="FF0000"/>
                </a:solidFill>
              </a:rPr>
              <a:t>fine tune.</a:t>
            </a:r>
            <a:r>
              <a:rPr lang="zh-CN" altLang="en-US" dirty="0">
                <a:solidFill>
                  <a:srgbClr val="FF0000"/>
                </a:solidFill>
              </a:rPr>
              <a:t> 收集更多数据</a:t>
            </a:r>
            <a:r>
              <a:rPr lang="en-US" altLang="zh-CN" dirty="0">
                <a:solidFill>
                  <a:srgbClr val="FF0000"/>
                </a:solidFill>
              </a:rPr>
              <a:t>:comment + solution</a:t>
            </a:r>
            <a:r>
              <a:rPr lang="en-US" altLang="zh-CN" dirty="0"/>
              <a:t>,</a:t>
            </a:r>
            <a:r>
              <a:rPr lang="zh-CN" altLang="en-US" dirty="0"/>
              <a:t>看看能不能去掉</a:t>
            </a:r>
            <a:r>
              <a:rPr lang="en-US" altLang="zh-CN" dirty="0"/>
              <a:t>noisy data, </a:t>
            </a:r>
            <a:r>
              <a:rPr lang="zh-CN" altLang="en-US" dirty="0"/>
              <a:t>写一些规则</a:t>
            </a:r>
            <a:r>
              <a:rPr lang="en-US" altLang="zh-CN" dirty="0"/>
              <a:t>.  </a:t>
            </a:r>
            <a:r>
              <a:rPr lang="en-US" altLang="zh-CN" dirty="0">
                <a:solidFill>
                  <a:srgbClr val="FF0000"/>
                </a:solidFill>
              </a:rPr>
              <a:t>Negative data</a:t>
            </a:r>
            <a:r>
              <a:rPr lang="zh-CN" altLang="en-US" dirty="0">
                <a:solidFill>
                  <a:srgbClr val="FF0000"/>
                </a:solidFill>
              </a:rPr>
              <a:t>：找找有没有</a:t>
            </a:r>
            <a:r>
              <a:rPr lang="en-US" altLang="zh-CN" dirty="0">
                <a:solidFill>
                  <a:srgbClr val="FF0000"/>
                </a:solidFill>
              </a:rPr>
              <a:t>duplicate</a:t>
            </a:r>
            <a:r>
              <a:rPr lang="zh-CN" altLang="en-US" dirty="0">
                <a:solidFill>
                  <a:srgbClr val="FF0000"/>
                </a:solidFill>
              </a:rPr>
              <a:t>又取消了 </a:t>
            </a:r>
            <a:r>
              <a:rPr lang="en-US" altLang="zh-CN" dirty="0">
                <a:solidFill>
                  <a:srgbClr val="FF0000"/>
                </a:solidFill>
              </a:rPr>
              <a:t>English </a:t>
            </a:r>
            <a:r>
              <a:rPr lang="en-US" altLang="zh-CN" dirty="0" err="1">
                <a:solidFill>
                  <a:srgbClr val="FF0000"/>
                </a:solidFill>
              </a:rPr>
              <a:t>stackoverflow</a:t>
            </a:r>
            <a:r>
              <a:rPr lang="zh-CN" altLang="en-US" dirty="0">
                <a:solidFill>
                  <a:srgbClr val="FF0000"/>
                </a:solidFill>
              </a:rPr>
              <a:t>，看一下之前同或者想个办法，</a:t>
            </a:r>
            <a:r>
              <a:rPr lang="en-US" altLang="zh-CN" dirty="0">
                <a:solidFill>
                  <a:srgbClr val="FF0000"/>
                </a:solidFill>
              </a:rPr>
              <a:t>relevant</a:t>
            </a:r>
            <a:r>
              <a:rPr lang="zh-CN" altLang="en-US" dirty="0">
                <a:solidFill>
                  <a:srgbClr val="FF0000"/>
                </a:solidFill>
              </a:rPr>
              <a:t>但是不重复，不多就用</a:t>
            </a:r>
            <a:r>
              <a:rPr lang="en-US" altLang="zh-CN" dirty="0">
                <a:solidFill>
                  <a:srgbClr val="FF0000"/>
                </a:solidFill>
              </a:rPr>
              <a:t>tag</a:t>
            </a:r>
            <a:r>
              <a:rPr lang="zh-CN" altLang="en-US" dirty="0">
                <a:solidFill>
                  <a:srgbClr val="FF0000"/>
                </a:solidFill>
              </a:rPr>
              <a:t>。学总结的，再总结一下，</a:t>
            </a:r>
            <a:r>
              <a:rPr lang="en-US" altLang="zh-CN" dirty="0">
                <a:solidFill>
                  <a:srgbClr val="FF0000"/>
                </a:solidFill>
              </a:rPr>
              <a:t>comment </a:t>
            </a:r>
            <a:r>
              <a:rPr lang="zh-CN" altLang="en-US" dirty="0">
                <a:solidFill>
                  <a:srgbClr val="FF0000"/>
                </a:solidFill>
              </a:rPr>
              <a:t>耶加上类似的</a:t>
            </a:r>
            <a:r>
              <a:rPr lang="en-US" altLang="zh-CN" dirty="0">
                <a:solidFill>
                  <a:srgbClr val="FF0000"/>
                </a:solidFill>
              </a:rPr>
              <a:t>empirical study</a:t>
            </a:r>
            <a:r>
              <a:rPr lang="zh-CN" altLang="en-US" dirty="0">
                <a:solidFill>
                  <a:srgbClr val="FF0000"/>
                </a:solidFill>
              </a:rPr>
              <a:t>。更新</a:t>
            </a:r>
            <a:r>
              <a:rPr lang="en-US" altLang="zh-CN" dirty="0" err="1">
                <a:solidFill>
                  <a:srgbClr val="FF0000"/>
                </a:solidFill>
              </a:rPr>
              <a:t>stackoverflow</a:t>
            </a:r>
            <a:r>
              <a:rPr lang="zh-CN" altLang="en-US" dirty="0">
                <a:solidFill>
                  <a:srgbClr val="FF0000"/>
                </a:solidFill>
              </a:rPr>
              <a:t>数据集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42664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1441E-00CE-4A4E-BB37-A73B75388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A0B335-F747-4A4C-9014-696DE29A4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52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185</Words>
  <Application>Microsoft Office PowerPoint</Application>
  <PresentationFormat>宽屏</PresentationFormat>
  <Paragraphs>18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Weekly Report</vt:lpstr>
      <vt:lpstr>Pair Extraction</vt:lpstr>
      <vt:lpstr>preprocess</vt:lpstr>
      <vt:lpstr>Multilingual encoding + fully connected layer</vt:lpstr>
      <vt:lpstr>Multilingual encoding + Siamese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XI CHEN</dc:creator>
  <cp:lastModifiedBy>XI CHEN</cp:lastModifiedBy>
  <cp:revision>11</cp:revision>
  <dcterms:created xsi:type="dcterms:W3CDTF">2019-08-14T09:03:38Z</dcterms:created>
  <dcterms:modified xsi:type="dcterms:W3CDTF">2019-08-29T09:26:26Z</dcterms:modified>
</cp:coreProperties>
</file>