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71" r:id="rId14"/>
    <p:sldId id="259" r:id="rId15"/>
    <p:sldId id="260" r:id="rId16"/>
    <p:sldId id="270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8B8AB-B632-4502-A4CC-3E4F5BEB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3DB57-46BF-45ED-B1E8-75304AB96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21293-A8FE-4B1C-A631-2C7E3469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C2E74-7AE5-4C4B-8B84-3A8A3859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689A-1B96-45AA-898F-822EBC5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D94B9-A00D-46DE-A6FE-40E46CD0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BB1D1-22A3-4560-91AE-057DC8B7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09E64-4510-48DB-A1A9-501DE5A0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259DC-F7E9-4CE4-8222-ADBF46D1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3AFF3-CFB8-4235-8B29-BB522F2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7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E45F9F-2AE7-4054-90BE-D6D8BB05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EFB39-8F70-404B-BFA3-B6447578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4E2C6-3ECE-4C5E-BB3D-6BC9ED42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4B0D7-4C3C-4BAF-B067-B3160FF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2BADA-26BD-409D-A650-7A1E5AC6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7ABAA-22CB-4096-941D-369A38E9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B5649-F393-48A5-BBBF-7D8A5432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C2B60-5C0D-4C18-B005-48DD346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0EA88-CAC7-4D78-98B7-B93D5D69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790B6-908D-47FE-9A53-4B507106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8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35704-A059-45FF-9150-57689FA0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117D3-D943-4E71-80D4-3049E004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921D2-C2F7-4CC6-8258-4097ED1D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9048D-B550-4F7C-8597-903EC3B2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D998A-30A2-4169-8B75-2C05A9D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1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2458C-FC80-4CA4-B7CF-3608583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9E1C7-7EF6-4AD3-BDB8-15F49F2C1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EAD0F-ED27-4277-A55B-ADBE7FA7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D9CB6-BA75-4895-8A44-6BC3780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81FFB-4CB6-49FE-B66C-56DD212A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1CD7E-A0EE-44A4-9F29-74944BEC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9A6EA-C213-4A6A-BF64-7C67067D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4E24C-6CB3-4A04-A5AF-326F7389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5DACF-BD89-4C59-9418-A1223772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383F64-C8FF-4CDA-B671-4725FF6E6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7A5775-5BF0-450D-A9AA-4CE84E1BC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2F8788-5A24-40B3-A19B-38B81834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86A08-DBD9-4D20-BC45-A2C9E3EB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DFF3C-1E7D-41C7-91EA-2EBF53DB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7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2165-942C-44FD-8712-EBA85F31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AC9166-2479-48CC-BE29-F2AD5B83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19CB0-6D78-48DB-BD0A-3387B0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7F3077-0994-4D3E-9BAC-3A4D76A0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884C82-678A-4245-88EE-A31BCDAA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A0956C-AA12-4CCD-A294-F497D208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497A1-3054-4AEE-9F2E-C426F17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5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7B12-89D4-4757-8B6F-639BBC66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C0B6-719E-461D-A26A-FEBC9857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EB080-8561-4AB7-B566-F515F329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DAF61-BDA6-44AA-AF1B-8FB4FE5A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E3606-0A75-487D-A2E8-DC22A916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8784A-E1BC-406A-BCEB-A714EB8B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D503-CD01-4719-8F22-80A8C3AB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D182A-761A-4367-904D-FEB32919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2773D-755E-4505-BE15-578D8432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734E7-12F6-43EB-806B-53A4985D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6F317-F787-4A7B-8769-395FD183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6E593-0022-4779-81E0-73D748B9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849F25-EBC2-45A1-9669-B9897CDB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5CE90-50E7-49DD-B885-E542638A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E7C0B-61B3-47D2-A39D-6B644D76E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74B7-DA22-40B3-A8C6-9A3328D98CE8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358F9-F01B-4AFF-BC80-DF821265B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0F43F-6992-40A4-A11A-FB19EAF0F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6F48-78E0-48EE-A101-D6D44BB53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6AD1-30FE-420C-AA08-242E47701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1AFB1-6C59-42A1-B8C3-BA0FA992A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29/08/2019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71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98C3F-3E59-4FAE-B803-CC126F32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Data Extracting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488E1-2BF5-414B-9774-F23724E6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len(tags of linked post </a:t>
            </a:r>
            <a:r>
              <a:rPr lang="zh-CN" altLang="en-US" dirty="0"/>
              <a:t>∩</a:t>
            </a:r>
            <a:r>
              <a:rPr lang="en-US" altLang="zh-CN" dirty="0"/>
              <a:t> tags of current post)) &gt; 0 &amp; len(tags of linked post </a:t>
            </a:r>
            <a:r>
              <a:rPr lang="zh-CN" altLang="en-US" dirty="0"/>
              <a:t>∪</a:t>
            </a:r>
            <a:r>
              <a:rPr lang="en-US" altLang="zh-CN" dirty="0"/>
              <a:t> tags of current post) &lt; len(tags of linked post) =&gt; relevant but not of the same topic.</a:t>
            </a:r>
          </a:p>
          <a:p>
            <a:r>
              <a:rPr lang="en-US" altLang="zh-CN" dirty="0"/>
              <a:t>E.g. </a:t>
            </a:r>
          </a:p>
          <a:p>
            <a:pPr lvl="1"/>
            <a:r>
              <a:rPr lang="en-US" altLang="zh-CN" dirty="0" err="1"/>
              <a:t>Eng</a:t>
            </a:r>
            <a:r>
              <a:rPr lang="en-US" altLang="zh-CN" dirty="0"/>
              <a:t>: PDF Editing in PHP?</a:t>
            </a:r>
          </a:p>
          <a:p>
            <a:pPr lvl="1"/>
            <a:r>
              <a:rPr lang="en-US" altLang="zh-CN" dirty="0"/>
              <a:t>Rus: </a:t>
            </a:r>
            <a:r>
              <a:rPr lang="az-Cyrl-AZ" altLang="zh-CN" dirty="0"/>
              <a:t>Вставка ссылки в </a:t>
            </a:r>
            <a:r>
              <a:rPr lang="en-US" altLang="zh-CN" dirty="0"/>
              <a:t>pdf</a:t>
            </a:r>
          </a:p>
          <a:p>
            <a:pPr lvl="1"/>
            <a:r>
              <a:rPr lang="en-US" altLang="zh-CN" dirty="0" err="1"/>
              <a:t>Eng</a:t>
            </a:r>
            <a:r>
              <a:rPr lang="en-US" altLang="zh-CN" dirty="0"/>
              <a:t>-neg: Best way to allow plugins for a PHP application</a:t>
            </a:r>
          </a:p>
          <a:p>
            <a:r>
              <a:rPr lang="en-US" altLang="zh-CN" dirty="0" err="1"/>
              <a:t>Disadv</a:t>
            </a:r>
            <a:r>
              <a:rPr lang="en-US" altLang="zh-CN" dirty="0"/>
              <a:t>: some question posts do not have tags</a:t>
            </a:r>
          </a:p>
          <a:p>
            <a:r>
              <a:rPr lang="en-US" altLang="zh-CN" dirty="0"/>
              <a:t>There might be some better heuristics…</a:t>
            </a:r>
          </a:p>
        </p:txBody>
      </p:sp>
    </p:spTree>
    <p:extLst>
      <p:ext uri="{BB962C8B-B14F-4D97-AF65-F5344CB8AC3E}">
        <p14:creationId xmlns:p14="http://schemas.microsoft.com/office/powerpoint/2010/main" val="37484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0FD6-C9B7-4532-BB8D-CBCD51D9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duplicate posts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BD18-A5D5-40BA-8F93-45EECAA5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seems no such function in Russian Stack Overflow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3E73C-27FC-4E9D-A0E4-F721D6D8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03" y="2411385"/>
            <a:ext cx="3849193" cy="362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849B36-FEFD-4C22-B77C-BDF82AAC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4" y="2411385"/>
            <a:ext cx="3254829" cy="16879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46045A-9B38-41ED-ADBD-E65136DA6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99" y="4189095"/>
            <a:ext cx="3119309" cy="21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8CF79-68EA-4D19-8C67-72A39960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duplicate posts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81C7-10D5-4BF9-8124-FA05E58B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Better to make a diff using post edit history and find links that have been removed?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 found: 30 (632 but most of the links are in question posts)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922E-965E-4191-B3A8-CEEA6BDF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B2FD2-299C-4B5A-B8D5-A1437076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Actually, the reason for deleting the link is not because it is useless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E947B-C7D2-4F58-8429-D50F86F9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1" y="2737190"/>
            <a:ext cx="8805182" cy="34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9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1D32-5FF4-4133-A921-7F4924C1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27235-6116-49A9-BD94-8EA4EC46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Some links are still invalid after data are updated</a:t>
            </a:r>
          </a:p>
          <a:p>
            <a:pPr marL="514350" indent="-514350">
              <a:buAutoNum type="arabicPeriod"/>
            </a:pPr>
            <a:r>
              <a:rPr lang="en-US" altLang="zh-CN" dirty="0"/>
              <a:t>Some question posts do not have tags thus we cannot find the corresponding negative pairs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Positive data: 5544</a:t>
            </a:r>
          </a:p>
          <a:p>
            <a:pPr marL="0" indent="0">
              <a:buNone/>
            </a:pPr>
            <a:r>
              <a:rPr lang="en-US" altLang="zh-CN" dirty="0"/>
              <a:t>Negative data: 5544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(seems ignore /a/?)</a:t>
            </a:r>
          </a:p>
        </p:txBody>
      </p:sp>
    </p:spTree>
    <p:extLst>
      <p:ext uri="{BB962C8B-B14F-4D97-AF65-F5344CB8AC3E}">
        <p14:creationId xmlns:p14="http://schemas.microsoft.com/office/powerpoint/2010/main" val="150053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D659-F848-4402-BAE9-0DAE764E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E09DF-946F-46C6-B26E-56049D54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Multilingual encoding + fully </a:t>
            </a:r>
            <a:r>
              <a:rPr lang="en-US" altLang="zh-CN" dirty="0" err="1"/>
              <a:t>conntected</a:t>
            </a:r>
            <a:r>
              <a:rPr lang="en-US" altLang="zh-CN" dirty="0"/>
              <a:t> layer (20 epochs): </a:t>
            </a:r>
          </a:p>
          <a:p>
            <a:pPr lvl="1"/>
            <a:r>
              <a:rPr lang="sv-SE" altLang="zh-CN" dirty="0"/>
              <a:t>Loss: 0.2680 - acc: 0.9285 - val_loss: 0.2739 - val_acc: 0.9319</a:t>
            </a:r>
          </a:p>
          <a:p>
            <a:r>
              <a:rPr lang="en-US" altLang="zh-CN" dirty="0"/>
              <a:t>Multilingual encoding + </a:t>
            </a:r>
            <a:r>
              <a:rPr lang="en-US" altLang="zh-CN" dirty="0" err="1"/>
              <a:t>siamese</a:t>
            </a:r>
            <a:r>
              <a:rPr lang="en-US" altLang="zh-CN" dirty="0"/>
              <a:t> model (20 epochs): </a:t>
            </a:r>
          </a:p>
          <a:p>
            <a:pPr lvl="1"/>
            <a:r>
              <a:rPr lang="sv-SE" altLang="zh-CN" dirty="0"/>
              <a:t>loss: 0.0574 - acc: 0.9873 - val_loss: 0.1330 - val_acc: 0.9639</a:t>
            </a:r>
          </a:p>
          <a:p>
            <a:r>
              <a:rPr lang="sv-SE" altLang="zh-CN" dirty="0"/>
              <a:t>Only Multilingual encoding:</a:t>
            </a:r>
          </a:p>
          <a:p>
            <a:pPr lvl="1"/>
            <a:r>
              <a:rPr lang="sv-SE" altLang="zh-CN" dirty="0"/>
              <a:t>Training_acc : 0.6368 Test_acc: 0.6330 (using inner product to compute similarities &amp; tuning threshold using training dataset to achieve the best performance, at the end threshold = 0.29)</a:t>
            </a:r>
          </a:p>
          <a:p>
            <a:pPr lvl="1"/>
            <a:r>
              <a:rPr lang="sv-SE" altLang="zh-CN" dirty="0">
                <a:solidFill>
                  <a:srgbClr val="FF0000"/>
                </a:solidFill>
              </a:rPr>
              <a:t>Precision_10,5… siamese baseline, multilingual encoding daima fine tuning=&gt;chouqu gaozhiliang embedding, rank (10000)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9996-AB29-45F2-842C-23DA54D5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D3D8A-5998-4ECD-A9E8-EC91795B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Doc2vec + fully </a:t>
            </a:r>
            <a:r>
              <a:rPr lang="en-US" altLang="zh-CN" dirty="0" err="1"/>
              <a:t>conntected</a:t>
            </a:r>
            <a:r>
              <a:rPr lang="en-US" altLang="zh-CN" dirty="0"/>
              <a:t> layer (20 epochs): </a:t>
            </a:r>
          </a:p>
          <a:p>
            <a:pPr lvl="1"/>
            <a:r>
              <a:rPr lang="sv-SE" altLang="zh-CN" dirty="0"/>
              <a:t>loss: 0.0880 - acc: 0.9839 - val_loss: 0.0972 - val_acc: 0.9850</a:t>
            </a:r>
          </a:p>
          <a:p>
            <a:r>
              <a:rPr lang="en-US" altLang="zh-CN" dirty="0"/>
              <a:t>Doc2vec + </a:t>
            </a:r>
            <a:r>
              <a:rPr lang="en-US" altLang="zh-CN" dirty="0" err="1"/>
              <a:t>siamese</a:t>
            </a:r>
            <a:r>
              <a:rPr lang="en-US" altLang="zh-CN" dirty="0"/>
              <a:t> model (20 epochs): </a:t>
            </a:r>
          </a:p>
          <a:p>
            <a:pPr lvl="1"/>
            <a:r>
              <a:rPr lang="sv-SE" altLang="zh-CN" dirty="0"/>
              <a:t>loss: 0.0932 - acc: 0.9970 - val_loss: 0.0739 - val_acc: 0.9990</a:t>
            </a:r>
          </a:p>
          <a:p>
            <a:r>
              <a:rPr lang="sv-SE" altLang="zh-CN" dirty="0"/>
              <a:t>Only </a:t>
            </a:r>
            <a:r>
              <a:rPr lang="en-US" altLang="zh-CN" dirty="0"/>
              <a:t>Doc2vec </a:t>
            </a:r>
            <a:r>
              <a:rPr lang="sv-SE" altLang="zh-CN" dirty="0"/>
              <a:t>:</a:t>
            </a:r>
          </a:p>
          <a:p>
            <a:pPr lvl="1"/>
            <a:r>
              <a:rPr lang="sv-SE" altLang="zh-CN" dirty="0"/>
              <a:t>Training_acc : 0.6350 Test_acc: 0.6492 (using inner product to compute similarities &amp; tuning threshold using training dataset to achieve the best performance, at the end threshold = 0.005)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12011-04A9-4A3D-A080-1920B192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65ACF-B8B6-4946-A0A6-9AE901EE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 /a/, - solution comment</a:t>
            </a:r>
          </a:p>
          <a:p>
            <a:r>
              <a:rPr lang="en-US" altLang="zh-CN" dirty="0"/>
              <a:t>Better neg data extraction?</a:t>
            </a:r>
          </a:p>
          <a:p>
            <a:r>
              <a:rPr lang="en-US" altLang="zh-CN" dirty="0"/>
              <a:t>Parameter tuning</a:t>
            </a:r>
          </a:p>
          <a:p>
            <a:r>
              <a:rPr lang="en-US" altLang="zh-CN" dirty="0"/>
              <a:t>Observing testing examples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behind the results.</a:t>
            </a:r>
          </a:p>
        </p:txBody>
      </p:sp>
    </p:spTree>
    <p:extLst>
      <p:ext uri="{BB962C8B-B14F-4D97-AF65-F5344CB8AC3E}">
        <p14:creationId xmlns:p14="http://schemas.microsoft.com/office/powerpoint/2010/main" val="562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728B-3142-464B-9E32-168CEF9D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2997A-3AB6-4B90-8AD7-C84A132F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from Stack Overflow have been updated</a:t>
            </a:r>
          </a:p>
          <a:p>
            <a:r>
              <a:rPr lang="en-US" altLang="zh-CN" dirty="0"/>
              <a:t>Have extracted </a:t>
            </a:r>
            <a:r>
              <a:rPr lang="en-US" altLang="zh-CN" dirty="0" err="1"/>
              <a:t>url</a:t>
            </a:r>
            <a:r>
              <a:rPr lang="en-US" altLang="zh-CN" dirty="0"/>
              <a:t> from:</a:t>
            </a:r>
          </a:p>
          <a:p>
            <a:pPr lvl="1"/>
            <a:r>
              <a:rPr lang="en-US" altLang="zh-CN" dirty="0"/>
              <a:t>1. all the solution posts </a:t>
            </a:r>
          </a:p>
          <a:p>
            <a:pPr lvl="1"/>
            <a:r>
              <a:rPr lang="en-US" altLang="zh-CN" dirty="0"/>
              <a:t>2. all the post comments from both question posts and solution posts</a:t>
            </a:r>
          </a:p>
          <a:p>
            <a:r>
              <a:rPr lang="en-US" altLang="zh-CN" dirty="0"/>
              <a:t>And then found the content of corresponding question posts</a:t>
            </a:r>
          </a:p>
          <a:p>
            <a:r>
              <a:rPr lang="en-US" altLang="zh-CN" dirty="0"/>
              <a:t>Number of questions: 6002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9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1ACE-DBD2-47F4-8515-67A41BD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34DBE-9A5E-4748-B109-E4EA4C13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from the empirical study, it is concluded that links in question posts are usually not useful. So we do not consider that case.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ECB8C6-DC0E-4257-9EAA-01DC7B6F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32" y="2559050"/>
            <a:ext cx="48006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267C6-B87A-4019-ABE1-1C1A1349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Extracting URL from solution posts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035B0-2BE8-4FD8-A771-055A8439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Question:                         Answer: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8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9A922-06FF-4FEF-A4F6-C0EBEA76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6" y="2604363"/>
            <a:ext cx="3584709" cy="2892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52E343-DBA2-4ADA-909A-57AC30E9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22" y="2395817"/>
            <a:ext cx="3862860" cy="19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093F-A54F-44DE-9E77-06B73DF3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Extracting URL from solution posts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7644-C366-4CFA-901D-5155C0C8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Linked Answer: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18741-20A7-414F-BBEB-1146CBAA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99" y="1690688"/>
            <a:ext cx="421741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7C11-53BB-45B0-917A-FCFA0321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2.1 Extracting URL from post comments of question posts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89F17-42F4-4C43-A04E-EFB6C96E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 Question:                        Linked Question:</a:t>
            </a:r>
          </a:p>
          <a:p>
            <a:r>
              <a:rPr lang="en-US" altLang="zh-CN" dirty="0"/>
              <a:t>                                          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59BD8C-93BA-4AFD-BF04-42D36627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202"/>
            <a:ext cx="4061607" cy="4257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5AB99D-430B-4A03-A491-0A2DE535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2" y="2380201"/>
            <a:ext cx="5142182" cy="41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A8B4D-0AD8-4995-ABAF-EBCFA943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2.2 Extracting URL from post comments of solution posts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89A72-9D59-4D64-B570-55482A9F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Question:                                   Solution: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F9E45-DBDD-4063-9CF3-24113B7E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0" y="2455119"/>
            <a:ext cx="4528141" cy="236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31F04B-0BC2-482D-AAF4-C123B464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5119"/>
            <a:ext cx="4158471" cy="23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1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1C0DD-3306-4CA2-9128-7B01785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2.2 Extracting URL from post comments of solution posts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CF427-6ABB-44AE-A4EA-1631E806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Linked posts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41E3C1-2285-46FE-B31A-3FCB1D7D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44" y="2431914"/>
            <a:ext cx="7224075" cy="35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91F6-D55F-4C2C-AA8D-AE4EEEE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pairs are not always of the same topics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8A24AD-E05A-41B9-BF52-25C22E462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594" y="1816198"/>
            <a:ext cx="280099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4037A3-33FC-43BA-82B8-DA4893B6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918"/>
            <a:ext cx="4381500" cy="514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ED84FA-B195-4993-BB7A-D29741DE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54" y="2331498"/>
            <a:ext cx="2262189" cy="8402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7A96C8-F23D-46E3-8882-B3FD7363F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19107"/>
            <a:ext cx="6280025" cy="8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7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586</Words>
  <Application>Microsoft Office PowerPoint</Application>
  <PresentationFormat>宽屏</PresentationFormat>
  <Paragraphs>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report</vt:lpstr>
      <vt:lpstr>Data Update</vt:lpstr>
      <vt:lpstr>Note</vt:lpstr>
      <vt:lpstr>1. Extracting URL from solution posts</vt:lpstr>
      <vt:lpstr>1. Extracting URL from solution posts</vt:lpstr>
      <vt:lpstr>2.1 Extracting URL from post comments of question posts</vt:lpstr>
      <vt:lpstr>2.2 Extracting URL from post comments of solution posts</vt:lpstr>
      <vt:lpstr>2.2 Extracting URL from post comments of solution posts</vt:lpstr>
      <vt:lpstr>2.2 pairs are not always of the same topics</vt:lpstr>
      <vt:lpstr>Negative Data Extracting</vt:lpstr>
      <vt:lpstr>Possible duplicate posts</vt:lpstr>
      <vt:lpstr>Possible duplicate posts</vt:lpstr>
      <vt:lpstr>e.g.</vt:lpstr>
      <vt:lpstr>Data filtering</vt:lpstr>
      <vt:lpstr>Result</vt:lpstr>
      <vt:lpstr>Result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XI CHEN</dc:creator>
  <cp:lastModifiedBy>XI CHEN</cp:lastModifiedBy>
  <cp:revision>21</cp:revision>
  <dcterms:created xsi:type="dcterms:W3CDTF">2019-08-29T04:37:07Z</dcterms:created>
  <dcterms:modified xsi:type="dcterms:W3CDTF">2019-09-04T09:08:50Z</dcterms:modified>
</cp:coreProperties>
</file>