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89CEB-DE5F-433F-AD1B-6A37D3B7C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3F71EE-37BC-4E41-86D4-637E63157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02837D-F5AB-4356-8FC4-4826C0D99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D8EF-1C31-4434-927B-7CBEBCE90039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21658F-5F67-49E5-82AF-028ACF11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B8A42-2439-4F64-9F85-5526964A3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B472F-D4ED-485F-BB02-FE7E01213E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11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47A82-4E66-4B81-82AF-2244AADC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06BE34-0589-4CA8-A1C5-C0FBFF62F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D08C43-2995-4FA4-A93B-9A958E95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D8EF-1C31-4434-927B-7CBEBCE90039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E9E7BB-03C6-427F-ACEC-A74B848E7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A8E8F4-E06F-4B85-8F74-5C2CB9671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B472F-D4ED-485F-BB02-FE7E01213E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19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BC97FE-43EB-4F29-96AB-CC06181E3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65E802-E6DF-4570-B74A-BF6512376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02BEC6-FD91-4EE5-868F-41543F3F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D8EF-1C31-4434-927B-7CBEBCE90039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931594-EB3C-415D-86AE-E4C783EBD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9C8BD6-FB44-4601-BD9E-193645A1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B472F-D4ED-485F-BB02-FE7E01213E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77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BC2EF-4917-4755-8DD9-454BDE80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EBCD6-D91A-4303-8E27-2FE936EFE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1A0650-1A0B-4145-9B54-074586F0C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D8EF-1C31-4434-927B-7CBEBCE90039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B407B8-D0E9-44DC-B18F-607A8DDB7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48B7CB-F156-49EF-A00B-6F1E73B4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B472F-D4ED-485F-BB02-FE7E01213E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82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24A01-E793-423A-A753-FC56528E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0F9742-AC89-406C-8713-E74C14DB7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3A664F-EF8A-427F-A638-A3548B6D7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D8EF-1C31-4434-927B-7CBEBCE90039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92EF28-203E-4668-A14A-929E1198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E9EF04-93F4-43FC-8194-EDCE8343D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B472F-D4ED-485F-BB02-FE7E01213E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29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97233-FEEB-4B3C-9622-0DFE857BB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77E31E-F54F-44DB-BF4C-84B09BD19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15BFF5-53C2-486F-953D-66DDD9AA0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351899-B8E1-4ADF-A034-ED05DE615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D8EF-1C31-4434-927B-7CBEBCE90039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F0D4DB-0A6E-4F52-83B0-B129B3F73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3E9EB5-A73F-47C5-87E4-59987441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B472F-D4ED-485F-BB02-FE7E01213E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380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882DB-B7F0-424F-9DF6-F5C3658FD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95E22E-A8C5-4E8A-A018-0C423CAFE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A9C20B-EB3A-4673-8CC8-9E475E2BB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D1F5D7-89C5-4D7C-97F2-E7E76763A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01B019-47A3-498E-8DF3-A5D012362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56F689-8F84-40FE-86E6-8472841F5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D8EF-1C31-4434-927B-7CBEBCE90039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5432E6-CF25-4CAE-974C-282AFB318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7DEF25-71F4-4C51-BB54-12B55447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B472F-D4ED-485F-BB02-FE7E01213E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8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5E430-BF8B-4FA4-B32D-D66D2CD3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5B12D8-59D1-402D-8560-92B9BE7F7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D8EF-1C31-4434-927B-7CBEBCE90039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39E3D9-3FA7-4047-8663-EBBABC297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13AADE-F791-43E8-945D-96E0F93B0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B472F-D4ED-485F-BB02-FE7E01213E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CFA452-5C1B-4A09-98E0-129D6E3F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D8EF-1C31-4434-927B-7CBEBCE90039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8DA5F5-A780-4CBA-9E4A-A4EFAE61D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4E5844-90BF-4A7E-B0DC-0C142A00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B472F-D4ED-485F-BB02-FE7E01213E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81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81D16-77A1-4AB3-B8D7-4EB83E91D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0E2A14-C43C-42A0-9A6C-DF8BE7CB0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489E81-1A67-4AC3-886F-BF76BD62E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215D91-0AD5-4BA9-9A5F-04C7A2FC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D8EF-1C31-4434-927B-7CBEBCE90039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F9A5E4-94C5-40CF-A724-8ADF0F8F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99338D-91F0-426E-BE6A-BA1590F3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B472F-D4ED-485F-BB02-FE7E01213E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87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C66DE-694D-460C-B958-F3378D8A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A24977-82DB-4A8B-8EDE-4D56BC345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11F1FE-22AE-4D54-BE72-F541EEB07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F2681B-8821-4A24-BBEB-733177DE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D8EF-1C31-4434-927B-7CBEBCE90039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A81D07-F706-4BBB-88CF-FA3F9712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58DF84-4027-4495-A329-4608D765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B472F-D4ED-485F-BB02-FE7E01213E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85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23C8BB-786A-43F6-9F81-A77E31E8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67A153-1FAB-4858-B19C-7222FBC0F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387A44-E68C-4CF6-847E-E184BB506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0D8EF-1C31-4434-927B-7CBEBCE90039}" type="datetimeFigureOut">
              <a:rPr lang="zh-CN" altLang="en-US" smtClean="0"/>
              <a:t>2019/9/10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55594B-4B1A-47D4-9B1B-DE5928E8A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932A54-ED38-498C-B201-2313339D6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B472F-D4ED-485F-BB02-FE7E01213E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04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/.com/q/d+/" TargetMode="External"/><Relationship Id="rId2" Type="http://schemas.openxmlformats.org/officeDocument/2006/relationships/hyperlink" Target="https://stackoverflow/.com/questions/d+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/.com/a/d+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69312-F3BC-47B5-993A-471769503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altLang="zh-CN" dirty="0"/>
              <a:t>Report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6E712B-7734-4730-A08F-13099031C4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altLang="zh-CN" dirty="0"/>
              <a:t>20190904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219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581B2-F67A-4110-9839-332CB0825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Example in last week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9FF224-7F9F-45FA-817F-B894FFAC5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zh-CN" dirty="0"/>
              <a:t>They are the same post!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F226DF-4428-4341-80C6-672B1804F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40" y="2297314"/>
            <a:ext cx="9391306" cy="363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6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19710-FDA4-43A0-88BD-E144F88D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E1127F-1E35-4C1A-B023-69D2CE2C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zh-CN" dirty="0"/>
              <a:t>Positive data (6470):</a:t>
            </a:r>
          </a:p>
          <a:p>
            <a:pPr marL="0" indent="0">
              <a:buNone/>
            </a:pPr>
            <a:r>
              <a:rPr lang="en-AU" altLang="zh-CN" dirty="0"/>
              <a:t>	question where the solution post or question comment 	include:</a:t>
            </a:r>
          </a:p>
          <a:p>
            <a:pPr marL="0" indent="0">
              <a:buNone/>
            </a:pPr>
            <a:r>
              <a:rPr lang="en-AU" altLang="zh-CN" dirty="0"/>
              <a:t>		</a:t>
            </a:r>
            <a:r>
              <a:rPr lang="en-AU" altLang="zh-CN" dirty="0">
                <a:hlinkClick r:id="rId2"/>
              </a:rPr>
              <a:t>https://stackoverflow\.com/questions/\d+/</a:t>
            </a:r>
            <a:endParaRPr lang="en-AU" altLang="zh-CN" dirty="0"/>
          </a:p>
          <a:p>
            <a:pPr marL="0" indent="0">
              <a:buNone/>
            </a:pPr>
            <a:r>
              <a:rPr lang="en-AU" altLang="zh-CN" dirty="0"/>
              <a:t>		</a:t>
            </a:r>
            <a:r>
              <a:rPr lang="en-AU" altLang="zh-CN" dirty="0">
                <a:hlinkClick r:id="rId3"/>
              </a:rPr>
              <a:t>https://stackoverflow\.com/q/\d+/</a:t>
            </a:r>
            <a:endParaRPr lang="en-AU" altLang="zh-CN" dirty="0"/>
          </a:p>
          <a:p>
            <a:pPr marL="0" indent="0">
              <a:buNone/>
            </a:pPr>
            <a:r>
              <a:rPr lang="en-AU" altLang="zh-CN" dirty="0"/>
              <a:t>		</a:t>
            </a:r>
            <a:r>
              <a:rPr lang="en-AU" altLang="zh-CN" dirty="0">
                <a:hlinkClick r:id="rId4"/>
              </a:rPr>
              <a:t>https://stackoverflow\.com/a/\d+/</a:t>
            </a:r>
            <a:endParaRPr lang="en-AU" altLang="zh-CN" dirty="0"/>
          </a:p>
          <a:p>
            <a:pPr marL="0" indent="0">
              <a:buNone/>
            </a:pPr>
            <a:r>
              <a:rPr lang="en-AU" altLang="zh-CN" dirty="0"/>
              <a:t>\d =&gt; </a:t>
            </a:r>
            <a:r>
              <a:rPr lang="en-AU" altLang="zh-CN" dirty="0" err="1"/>
              <a:t>post_id</a:t>
            </a:r>
            <a:r>
              <a:rPr lang="en-AU" altLang="zh-CN" dirty="0"/>
              <a:t> (not </a:t>
            </a:r>
            <a:r>
              <a:rPr lang="en-AU" altLang="zh-CN" dirty="0" err="1"/>
              <a:t>question_id</a:t>
            </a:r>
            <a:r>
              <a:rPr lang="en-AU" altLang="zh-CN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381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A2520-7788-4D25-9D18-73FDE9D8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Data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5D7391-53D3-421D-8DF0-93C69E14D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zh-CN" dirty="0"/>
              <a:t>Negative data (1328):</a:t>
            </a:r>
          </a:p>
          <a:p>
            <a:pPr marL="0" indent="0">
              <a:buNone/>
            </a:pPr>
            <a:r>
              <a:rPr lang="en-AU" altLang="zh-CN" dirty="0"/>
              <a:t>	not includes ‘delete after add’</a:t>
            </a:r>
          </a:p>
          <a:p>
            <a:pPr marL="0" indent="0">
              <a:buNone/>
            </a:pPr>
            <a:r>
              <a:rPr lang="en-AU" altLang="zh-CN" dirty="0"/>
              <a:t>	includes post question that contains English post links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3908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B59D8-1864-485A-882A-0F09B1B4E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Rank 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D893A2-058A-4305-B60E-E7A305F08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zh-CN" dirty="0"/>
              <a:t>Method: for each Russian post in test data, rank the relevance level of all English posts in test data. </a:t>
            </a:r>
          </a:p>
          <a:p>
            <a:r>
              <a:rPr lang="en-AU" altLang="zh-CN" dirty="0"/>
              <a:t>Problem: </a:t>
            </a:r>
          </a:p>
          <a:p>
            <a:r>
              <a:rPr lang="en-AU" altLang="zh-CN" dirty="0"/>
              <a:t>1. May need expand the negative data. </a:t>
            </a:r>
          </a:p>
          <a:p>
            <a:r>
              <a:rPr lang="en-AU" altLang="zh-CN" dirty="0"/>
              <a:t>2. All negative data is equal to zero in ground truth, which may not be reasonable</a:t>
            </a:r>
          </a:p>
          <a:p>
            <a:r>
              <a:rPr lang="en-AU" altLang="zh-CN" dirty="0"/>
              <a:t>3. the performance depends on how many candidate English posts are involved.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5111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E9259-4FB2-47FD-B35A-0EDBD9F3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Multilingual Encoding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335BA-186E-42BA-8AA1-51E7C2202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zh-CN" dirty="0"/>
              <a:t>Did not find source code of the pretrained model…</a:t>
            </a:r>
          </a:p>
          <a:p>
            <a:endParaRPr lang="en-AU" altLang="zh-CN" dirty="0"/>
          </a:p>
          <a:p>
            <a:pPr marL="0" indent="0">
              <a:buNone/>
            </a:pPr>
            <a:r>
              <a:rPr lang="zh-CN" altLang="en-US" dirty="0"/>
              <a:t>重新弄</a:t>
            </a:r>
            <a:r>
              <a:rPr lang="en-US" altLang="zh-CN" dirty="0"/>
              <a:t>Negative</a:t>
            </a:r>
            <a:r>
              <a:rPr lang="zh-CN" altLang="en-US"/>
              <a:t>， 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306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109</Words>
  <Application>Microsoft Office PowerPoint</Application>
  <PresentationFormat>宽屏</PresentationFormat>
  <Paragraphs>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Report</vt:lpstr>
      <vt:lpstr>Example in last week</vt:lpstr>
      <vt:lpstr>Data</vt:lpstr>
      <vt:lpstr>Data </vt:lpstr>
      <vt:lpstr>Rank results</vt:lpstr>
      <vt:lpstr>Multilingual Encoding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</dc:title>
  <dc:creator>XI CHEN</dc:creator>
  <cp:lastModifiedBy>XI CHEN</cp:lastModifiedBy>
  <cp:revision>7</cp:revision>
  <dcterms:created xsi:type="dcterms:W3CDTF">2019-09-04T08:52:44Z</dcterms:created>
  <dcterms:modified xsi:type="dcterms:W3CDTF">2019-09-10T08:08:30Z</dcterms:modified>
</cp:coreProperties>
</file>