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E9AA-5965-4555-9B96-B61408788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9C449-C410-4BC1-9854-4724E7608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0BC73-1EB5-413A-ADEA-17882202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97229-21C3-4F0C-8262-5EB83F39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BE1C-F188-4CC4-A87E-1A989DF9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6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EE64-9392-4692-9D5F-FE43C1C5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9AD8B-0B85-4C40-958E-54601003C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D1E93-021B-44D0-8E46-6B21F4B3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BC2A-3D5F-432B-9804-F96A193FC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CBB71-BE02-4ADE-84DD-366C02E1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92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84F46-C290-4404-B605-D1A78812B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FBDB6-B059-42F7-9E71-B31D30C9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9497A-BFA9-4A38-A6E4-AA010326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4B413-E14A-4360-A2C2-D7B21544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24303-DACF-4FD4-8699-02BB35A7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83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795F-5CEF-43E2-B3B5-917874B0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F31D-D896-42C3-A63D-0412F84C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6E4C5-7B82-4EC2-8CDD-B0AAE291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9E88-B72A-4C9D-9098-766E273E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A4C5-62EA-44B8-A1A2-5DBCE0AE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2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2B02-71BB-449C-90EC-46A6A761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F1E3C-A96A-4996-B8EB-529BAB811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E8F89-606F-4048-BD52-83A4AF06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012D-DD56-44BE-B170-D4238029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DC987-E613-448C-A1CB-89678C00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4E49-CAB9-4CB0-9B6A-9BF82223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1FC1C-3EC1-4D42-BC4F-0F41626C7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636B-D231-4F24-A835-D2315815B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58A41-0469-48B3-9486-DCB172A1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BD870-E3B2-4F58-BBB8-D79EC125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D4708-748B-49F1-865D-DF0D323C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3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29E3-D20D-4995-8BA0-C668F531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9A62C-74C0-4056-A155-68959EAD4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9B4A4-B9ED-40D7-8B00-64DE0EF3F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2B352-FAF0-479F-9E32-8F7C2387D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48D6A-D070-46BD-A357-BF0CAEB58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88BBF-3E9E-4D46-B961-000AE1E2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BECAB-6892-4AE5-BC1B-441187C8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21DF68-1BD9-4BFF-A9EC-BA7E893F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FB67-1571-4017-AC0F-7FA31D79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6BDD9-D84C-48D1-8EF8-3115DFAC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4C1CD-4B6F-46EA-A541-C5C55979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97A5F-B9F9-4914-A6B9-E82FFE85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81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B3178-00FB-49F6-B7B1-8C6C97AB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B0F5D-9D66-478C-89F9-7F2AEB8F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329EC-8931-415C-BD62-0C88A492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65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B6EB-2844-4D52-A347-0C98E2D4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B6B1-3F15-4A31-A2CE-570D92152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FDE19-C14D-4943-B597-6DCC3219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F20B-279E-4FB0-87CE-2F580538A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0A440-384E-4B14-B5A7-2E17C875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2681F-97C0-46A7-AF1F-DD8214A9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9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69A7-5C9E-44A5-8195-AC2629EA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6D44D-895A-4D11-87DB-A93DF0291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7747F-4872-403A-A59D-D09086290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A52B-3ECC-4258-9FE9-C6D44EB6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F45A9-FF90-49CC-A7C1-1ADF383E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C878E-A87F-4E90-936C-066B1575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5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EAB25-7B7C-4CF0-A4EC-312983F13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30E7A-4E47-4F50-9AFB-B67A2030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10E9A-B352-4F4E-8BA5-FB69A01F8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00877-DB7B-4A90-B86B-7467FB512126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7EE1-726A-4C8D-8D55-0BD48659E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389F-2377-47CF-9BEB-5108C2D52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4FF2-17EB-4003-AB2C-656803D19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81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5821-7573-400E-A3FA-6FE1AD807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7BA74-DE87-4A90-970D-77F80669DE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2019/10/16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906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E698-9E73-4BA0-A0A2-963B898E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tfidf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64CD-169E-4F25-B920-FA1A80AF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Translate Russian posts into English posts using ‘</a:t>
            </a:r>
            <a:r>
              <a:rPr lang="en-US" altLang="zh-CN" dirty="0" err="1"/>
              <a:t>googletrans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513 data</a:t>
            </a:r>
          </a:p>
          <a:p>
            <a:r>
              <a:rPr lang="en-US" altLang="zh-CN" dirty="0"/>
              <a:t>precision@1 0.027 (14 correct posts)</a:t>
            </a:r>
          </a:p>
          <a:p>
            <a:r>
              <a:rPr lang="en-US" altLang="zh-CN" dirty="0"/>
              <a:t>Precision@5 0.133 (68 correct posts)</a:t>
            </a:r>
          </a:p>
          <a:p>
            <a:r>
              <a:rPr lang="en-US" altLang="zh-CN" dirty="0"/>
              <a:t>Precision@10 0.154 (79 correct posts) </a:t>
            </a:r>
            <a:r>
              <a:rPr lang="en-US" altLang="zh-CN" dirty="0" err="1"/>
              <a:t>losen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8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AB5B-7D42-419B-B569-A35BE5D6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0EBF-B149-4A7E-8495-18605B372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Try to add post content into the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61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Report</vt:lpstr>
      <vt:lpstr>tfidf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XI CHEN</dc:creator>
  <cp:lastModifiedBy>XI CHEN</cp:lastModifiedBy>
  <cp:revision>3</cp:revision>
  <dcterms:created xsi:type="dcterms:W3CDTF">2019-10-16T08:19:28Z</dcterms:created>
  <dcterms:modified xsi:type="dcterms:W3CDTF">2019-10-17T07:49:13Z</dcterms:modified>
</cp:coreProperties>
</file>