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207D-932E-8849-A1AB-8FA202673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54734-235B-B545-9BF5-DBF3BAA4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9886-77FE-2048-BD9F-E8AF073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0896-A2A6-1841-9A22-B790BC78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B5B4-AFF7-AF40-9F41-73D086B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4FC7-A7B2-AB48-A8F2-D324637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E4B2-C9F8-F74C-9ABD-4F881AE7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490C-816B-E448-A8CE-3292CC4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0F1E-083A-7842-8C33-4EC2BD71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C55D-EFB2-DF42-AEEA-F6150F2B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0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7D12D-7660-AC40-9306-22B24E406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6B41E-EEDA-7A44-B193-CF9C9B4B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5B44-2E52-4F48-A6B2-E3F08CC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05B3-BC22-304E-935F-3028DE22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C18D-4029-7848-8F66-5FF2884E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40DD-4108-9148-BD9C-A47BEC45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A6C4-57E3-A442-A535-CEE71C37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8298-AA87-A447-BC71-B0FF75C2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34C1-40F6-084E-B6B4-1C41A5C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F3BB-9307-7F42-8C61-C232A677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14C-8C66-524F-A5B8-C7483600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33676-F6EF-454F-AE62-B89AAE4D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B348-B189-5847-9E7A-303261FB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B88D-9DFD-F74A-B4D4-2A29C7E7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C9FB9-0386-EA42-A0FC-7829E84A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C282-AC14-F249-AB38-0FF32EB9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BDFF-22FA-BC46-AC7D-91F50C41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9A8C1-423F-7C48-AEF0-D05958561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6B41-F7CF-B54E-BF29-F22525EA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B115-E9B0-3A4C-94F1-714E30BD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2A7E-10E0-E343-B85A-F08EA7D7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9F56-7221-CE45-9B9E-67652021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7A05-13D0-BC46-BD1E-139A5DDF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036D8-D74C-2245-B6CD-F6DDBA092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8DA0F-C610-8A49-B9A0-B104D5D8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66C80-AC99-6F49-AB4B-07BA458FE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09E4B-5BE5-634C-BCB6-95D5C34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F0E-9539-7C4F-A871-76D5A6AE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2425-8273-4447-A799-80D83E2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A0BE-3544-FF46-BD52-E413174E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DF807-568B-C14E-B7D4-5DCDC323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58097-B6AD-7847-ACD4-430D79D0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966C-3479-FA4A-98FD-BBCAF29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E84B5-6297-4E4E-8C0C-B6B3DEF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58F48-34C9-D84B-9461-D893D46D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52276-9955-6143-9948-1CD4F1AA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AF6D-FF28-2748-8045-9EC9C81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CCE9-0274-A84F-A267-A9D5DF1D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7B825-3900-6F4B-84BC-F38066A61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F0C4-6879-F34C-AA56-5208A88F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43072-B604-AE49-9013-88631E1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63F2-3907-2D46-89F8-D7DDE0A3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9B17-283A-0D43-8797-0311BC39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44E6E-44E3-034C-B62B-9F0E7F9F9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B3203-F19B-614F-9FC4-DFC104573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EA22-05C1-5141-AE80-38EBFCD4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45CDE-D781-1A4E-AE7C-870811D7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2C83-5826-F746-9B8C-DBACDFDE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5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D8FA2-D1D6-D341-BAC9-F1DB79C0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3817-A461-1E46-B8BC-C763CDD8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B19A6-FE0F-BA40-A54C-53C79C229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56D4-45A3-834A-AB13-AEC6218DC577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C8F1-7637-8942-A651-EBA13FF1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1F73-07BE-9D44-A405-BC04FC15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E9EE-88F3-7E4B-8735-B0072449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B32B-7C76-5B49-A5D9-DFA596BBA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r>
              <a:rPr lang="zh-CN" altLang="en-US" dirty="0"/>
              <a:t> </a:t>
            </a:r>
            <a:r>
              <a:rPr lang="en-US" altLang="zh-CN"/>
              <a:t>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FEF63-68BB-7045-B65D-6177F1321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统计机器学习方法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E445EFF-612B-CF4B-967A-60FD323D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20107" cy="4368800"/>
          </a:xfrm>
        </p:spPr>
      </p:pic>
    </p:spTree>
    <p:extLst>
      <p:ext uri="{BB962C8B-B14F-4D97-AF65-F5344CB8AC3E}">
        <p14:creationId xmlns:p14="http://schemas.microsoft.com/office/powerpoint/2010/main" val="14148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7755-9404-5749-803E-CE11861A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4831-24EA-534D-81D6-CB74E839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A85F-3B66-044F-86A3-2F23C44A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F910-778E-864E-8966-E96CF713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F2A7-8217-B54A-9E56-262607D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8339-4153-144B-9838-E70B38FF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CB3B-DB1D-F14B-A137-5407243D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3663-F68F-B941-89BB-2B00B4A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Logistics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regression</dc:title>
  <dc:creator>Gongli Li</dc:creator>
  <cp:lastModifiedBy>Gongli Li</cp:lastModifiedBy>
  <cp:revision>2</cp:revision>
  <dcterms:created xsi:type="dcterms:W3CDTF">2020-06-08T03:32:44Z</dcterms:created>
  <dcterms:modified xsi:type="dcterms:W3CDTF">2020-06-08T03:37:05Z</dcterms:modified>
</cp:coreProperties>
</file>