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BDF9-2013-BB44-A7F6-F3A69E25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B47B6-F94C-2044-9BD0-F92B2595D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561C-659E-EB4F-B1AE-D37ED0F3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2FF6-2FA4-1F48-8509-10E7F7E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598E-7686-0544-9869-94CC36A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BE1A-6DDC-F543-B5BF-A13AD142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2BC4D-AAD1-AF49-9F1B-179378D6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1A0F-5A3C-7E45-96AF-A889552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B324-D82C-CA4E-BA95-ADAF8D0D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685A-A4EC-6548-B171-0A7B6EC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2BE1D-AD96-7846-A9A1-648805BE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C42AD-5AC8-9343-B225-9FA0E52E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4C84-C934-AF47-AC08-CDEB35DE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E444-0C64-434F-AEF2-99FF4293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3DE5-1D3D-024A-9B78-F1D0601D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6608-07F7-7D47-8BAA-C8A6D1D9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4EC-A829-1047-A03A-7AB91FA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A08C-19D4-B443-BE9C-73C4085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09D-43BB-1142-81FF-F55C9573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5DB9-E47F-8A49-B730-6F8D487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7B6-6A20-644B-9C44-DBF5C277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563A-B10D-514B-A700-2544512C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F906-E3A3-6842-AAAA-525A148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F6DE-8733-5244-8469-6237ABED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C2F8-BE9E-C140-BA45-580D02D0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3123-2A6E-724F-9E6A-701B2C4F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1BD0-9763-D340-BDEA-A3FC9B09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238B-EA8A-4D4A-BBDF-7A242FB9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2DF1-99F9-9944-9AB9-31F5787D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CB11A-6CFB-174F-8287-1E6FBE80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1FB5-771E-8146-AE04-BE144BC1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C7F7-53C6-A846-AF52-557E5414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2645-7779-3E40-9FED-578D130D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F26D-C734-DB47-AE72-2E3DCC6F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96977-D579-B44F-9B42-37B0AA66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DAED7-1AA2-7A49-BB9D-B26ED6E41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DB7AB-01B7-C04C-85B3-EFA66ED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4857F-2107-3341-B244-B207995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AA699-C344-D14A-B7BA-E8B9757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17FB-1E7A-4D43-BCE8-E42F91D8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7485D-CEA7-3C44-8813-4CFB7BFB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147C2-CF8A-A649-B687-E8937D4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CA547-A2FB-7E4D-9050-C2C5AE19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13622-843D-604D-887A-DACA3B25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BE580-8BFA-1743-9AF1-6F7E597F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FF20A-284F-B548-888A-F851972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0A1B-9F16-7040-A24F-127B0672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37BC-6EA5-8248-9763-33701A02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F89A-6764-5E46-8F72-FB6E5751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78B4-CE9E-074B-A2DA-0CB8278D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C390-9A91-3448-B172-D5169D0E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E1DC-3171-F74D-98BF-383CA9D5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88D3-47DC-DA44-918E-4E544EF1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5F453-EC83-B14A-B3D6-940B1A5E3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1E13D-F097-1346-8C1F-BBA5FF48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B7F1E-B2A2-154B-8A39-F6D2A49B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C905-7ABF-2B4D-887C-7788A77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3127-14F6-474B-8F27-76ED07FE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72439-240E-6F4D-A892-C38D0264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5C62-0778-AA4A-996A-A6FF4E42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2FFB-D3F4-0341-9930-68090D080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3C4F-2613-DD45-92BD-95ED5246A1CB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AE81-CE3D-834D-911B-754F0E198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E66E-A0C5-3A4E-A31B-CB7AE3B0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2248-16D3-6A41-A50F-5E787D17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FA65-D8A9-3F4A-947A-EA21852F4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Splines</a:t>
            </a:r>
            <a:r>
              <a:rPr lang="zh-CN" altLang="en-US" dirty="0"/>
              <a:t>  </a:t>
            </a:r>
            <a:r>
              <a:rPr lang="ja-JP" altLang="en-US"/>
              <a:t>三次方贝塞尔样条曲线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6DAA-1EFC-D949-B8AD-B6C09B5C8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统计机器学习方法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C409-F8FE-8A4C-8E03-273FB8A5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EC83-1A18-F747-A3F0-A9095465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Piecewise</a:t>
            </a:r>
            <a:r>
              <a:rPr lang="zh-CN" altLang="en-US" dirty="0"/>
              <a:t> </a:t>
            </a:r>
            <a:r>
              <a:rPr lang="en-US" altLang="zh-CN" dirty="0"/>
              <a:t>constant(</a:t>
            </a:r>
            <a:r>
              <a:rPr lang="ja-JP" altLang="en-US"/>
              <a:t>分段常函数</a:t>
            </a:r>
            <a:r>
              <a:rPr lang="en-US" altLang="zh-CN" dirty="0"/>
              <a:t>)</a:t>
            </a:r>
            <a:r>
              <a:rPr lang="zh-CN" altLang="en-US" dirty="0"/>
              <a:t>     </a:t>
            </a:r>
            <a:r>
              <a:rPr lang="en-US" altLang="zh-CN" dirty="0"/>
              <a:t>/</a:t>
            </a:r>
            <a:r>
              <a:rPr lang="zh-CN" altLang="en-US" dirty="0"/>
              <a:t>  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function(</a:t>
            </a:r>
            <a:r>
              <a:rPr lang="ja-JP" altLang="en-US"/>
              <a:t>阶跃函数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Piecewise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 分段多项式函数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Piecewise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/>
              <a:t> 连续分段多项式函数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Splines</a:t>
            </a:r>
            <a:r>
              <a:rPr lang="zh-CN" altLang="en-US" dirty="0"/>
              <a:t>（</a:t>
            </a:r>
            <a:r>
              <a:rPr lang="ja-JP" altLang="en-US"/>
              <a:t>样条曲线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Natural splines</a:t>
            </a:r>
            <a:r>
              <a:rPr lang="zh-CN" altLang="en-US" dirty="0"/>
              <a:t> （</a:t>
            </a:r>
            <a:r>
              <a:rPr lang="ja-JP" altLang="en-US"/>
              <a:t>自然样条曲线</a:t>
            </a:r>
            <a:r>
              <a:rPr lang="zh-CN" altLang="en-US" dirty="0"/>
              <a:t>）</a:t>
            </a:r>
            <a:endParaRPr lang="en-AU" altLang="zh-CN" dirty="0"/>
          </a:p>
          <a:p>
            <a:r>
              <a:rPr lang="en-US" altLang="zh-CN" dirty="0"/>
              <a:t>Smoothing</a:t>
            </a:r>
            <a:r>
              <a:rPr lang="zh-CN" altLang="en-US" dirty="0"/>
              <a:t> </a:t>
            </a:r>
            <a:r>
              <a:rPr lang="en-US" altLang="zh-CN" dirty="0"/>
              <a:t>splines</a:t>
            </a:r>
            <a:r>
              <a:rPr lang="zh-CN" altLang="en-US" dirty="0"/>
              <a:t> （</a:t>
            </a:r>
            <a:r>
              <a:rPr lang="ja-JP" altLang="en-US"/>
              <a:t>光滑样条曲线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5A0-C831-CD4D-88B0-8E21979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  <a:r>
              <a:rPr lang="en-US" altLang="zh-CN" dirty="0"/>
              <a:t>(</a:t>
            </a:r>
            <a:r>
              <a:rPr lang="ja-JP" altLang="en-US"/>
              <a:t>阶跃函数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D7998-0293-BE44-8E34-B38D80B7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4723"/>
            <a:ext cx="10515600" cy="588527"/>
          </a:xfr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A349EA99-E942-F043-8EB9-6807D123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73250"/>
            <a:ext cx="4605867" cy="50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F6EA-57E7-4D42-88B1-7C96AAD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Piecewise</a:t>
            </a:r>
            <a:r>
              <a:rPr lang="zh-CN" altLang="en-US" dirty="0"/>
              <a:t> </a:t>
            </a:r>
            <a:r>
              <a:rPr lang="en-US" altLang="zh-CN" dirty="0"/>
              <a:t>polynomial(</a:t>
            </a:r>
            <a:r>
              <a:rPr lang="ja-JP" altLang="en-US"/>
              <a:t> 分段多项式函数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656F1C2-5402-B04D-9FCF-A00DC15D4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2550"/>
            <a:ext cx="9838077" cy="4152900"/>
          </a:xfrm>
        </p:spPr>
      </p:pic>
    </p:spTree>
    <p:extLst>
      <p:ext uri="{BB962C8B-B14F-4D97-AF65-F5344CB8AC3E}">
        <p14:creationId xmlns:p14="http://schemas.microsoft.com/office/powerpoint/2010/main" val="233101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4FD-97D6-AA4F-9D7F-12DD9AD4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Splines</a:t>
            </a:r>
            <a:r>
              <a:rPr lang="zh-CN" altLang="en-US" dirty="0"/>
              <a:t>（</a:t>
            </a:r>
            <a:r>
              <a:rPr lang="ja-JP" altLang="en-US"/>
              <a:t>样条曲线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DA047DD-B49C-6846-9EFE-79CB63FE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89" y="1690688"/>
            <a:ext cx="5109561" cy="428968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2A99A6-2343-394B-ACCE-4BE34947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6774"/>
            <a:ext cx="6096001" cy="29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288A-3AA6-4E4E-9811-E56587D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splines</a:t>
            </a:r>
            <a:r>
              <a:rPr lang="zh-CN" altLang="en-US" dirty="0"/>
              <a:t>（</a:t>
            </a:r>
            <a:r>
              <a:rPr lang="ja-JP" altLang="en-US"/>
              <a:t>自然样条曲线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66581A2-523F-8645-BE8C-51F9DDE40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9891"/>
            <a:ext cx="8384240" cy="5438775"/>
          </a:xfrm>
        </p:spPr>
      </p:pic>
    </p:spTree>
    <p:extLst>
      <p:ext uri="{BB962C8B-B14F-4D97-AF65-F5344CB8AC3E}">
        <p14:creationId xmlns:p14="http://schemas.microsoft.com/office/powerpoint/2010/main" val="89664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274-2208-704A-B530-C871C4F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Smoothing</a:t>
            </a:r>
            <a:r>
              <a:rPr lang="zh-CN" altLang="en-US" dirty="0"/>
              <a:t> </a:t>
            </a:r>
            <a:r>
              <a:rPr lang="en-US" altLang="zh-CN" dirty="0"/>
              <a:t>splines</a:t>
            </a:r>
            <a:r>
              <a:rPr lang="zh-CN" altLang="en-US" dirty="0"/>
              <a:t> （</a:t>
            </a:r>
            <a:r>
              <a:rPr lang="ja-JP" altLang="en-US"/>
              <a:t>光滑样条曲线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7820-D7A8-E049-8EBB-54D6A3A9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8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E711-A0A5-6C41-9FB1-38919AB1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CADC-B16B-F049-985E-C554243E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EE9-1AAB-0449-9BAC-1EF8A503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0BEE-9C15-FD47-830F-DA2555FB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109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Splines  三次方贝塞尔样条曲线</vt:lpstr>
      <vt:lpstr>splines</vt:lpstr>
      <vt:lpstr>step function(阶跃函数)</vt:lpstr>
      <vt:lpstr>Piecewise polynomial( 分段多项式函数)</vt:lpstr>
      <vt:lpstr>Splines（样条曲线）</vt:lpstr>
      <vt:lpstr>Natural splines（自然样条曲线）</vt:lpstr>
      <vt:lpstr>Smoothing splines （光滑样条曲线）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Splines  三次方贝塞尔样条曲线</dc:title>
  <dc:creator>Gongli Li</dc:creator>
  <cp:lastModifiedBy>Gongli Li</cp:lastModifiedBy>
  <cp:revision>6</cp:revision>
  <dcterms:created xsi:type="dcterms:W3CDTF">2020-06-12T13:55:32Z</dcterms:created>
  <dcterms:modified xsi:type="dcterms:W3CDTF">2020-06-13T01:50:11Z</dcterms:modified>
</cp:coreProperties>
</file>