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DF4A-4CF7-C043-8C94-D83AB97E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D51B2-52BD-784F-9E7F-4E9D923C4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382F-9E1B-B642-9071-5B95F1B3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C4D1-8FC6-7A44-85CD-80E70CE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71D9-BB93-DF44-953B-03E6ED6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C0C1-2A46-E741-A263-847282F6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9DB94-F994-8343-9B68-AC7CC777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728D-3CBB-6E4A-A63D-338D6B7B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93FDA-F9E5-2B4E-ADFB-439550B3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ACF-34BC-364C-8512-4AF6611E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218B4-128D-4244-B41D-B9E7B6811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B4617-C486-BD46-9631-AAB6CFAB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8574-C6D7-504E-957B-AEE0676F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D1AD-6DE4-7D4E-A091-1DC38626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CEBE-834C-6E48-8CC4-742F8D10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B0C5-C081-4144-850E-2EDECCC9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C46E-F574-FC4D-AFCF-F3C96D74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A16A-84CB-0549-A41E-1210F734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229D-151D-864E-B047-C133D2F2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90D5-41C5-6A48-83D5-DC4E8F09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80B-41A3-E646-8B5B-785C265E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A019-5196-6848-A42A-B514EEE4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0C4-543D-B447-9F3A-243D7635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BC91A-E684-9F4F-A0E6-95C4C26E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2601-AEFB-7C4D-B652-33E119E3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0474-B152-484E-8126-CCD0B966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97BA-7950-374B-85FE-C057A4359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463BA-6D88-394D-8414-6F01D893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07C7-1A21-0344-88F4-5703EF34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9F4F-71D3-3B4F-AEB5-11DA0C1B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E71FC-8967-844C-B218-1E916A7B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00DE-0D34-514B-86CC-BB88E9F6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D2A23-4F79-0744-A2A8-75EFAB5C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8B201-B638-AF4A-8C82-616B0C5D9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CED59-10C0-9245-86E4-9CBA23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04644-3FDC-CC40-8555-4B7F39821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87B23-7375-6F42-95D3-189B871D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64F1-5E6C-274E-8CC4-A29F44B3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7A399-EABD-EF43-9809-BD483360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5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2658-2C38-EA46-AF73-C1B31FBE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56BBA-2750-0648-B254-E06B3347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FEE7B-C156-AE46-A081-EAC54B5C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B26D6-6DC4-3640-9D24-5A2237D9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B1B07-69F8-6F40-8717-0D0C29DD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68FE9-2D51-F649-BDB9-195BC1F7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F263B-4861-8945-9B54-91C2F6F3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3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65BC-DA40-CF44-9CC6-39501771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7D7-E75C-B046-B337-7781E09E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632DE-00A6-FD40-9C1F-EB09C23A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96250-FCFC-924E-BBF8-2E865C46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67446-A7A8-0445-89FC-329ACB11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DC3EF-CBB3-4440-89AB-A6EB4650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0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D0C4-32A5-6F4D-BC9E-445D69D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3D6EC-2F5A-C644-B379-26ACC5C4A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A0C76-A510-B24B-AB15-9EFDEDF8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FF1D4-2190-F747-893E-691C7301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845C-1576-004B-B5D4-92BD8CE5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BBEB6-4078-DA48-969B-BD4AE1A1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1A582-98BA-7C41-8675-5092FA5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340F9-D672-C84B-A179-8135F1F41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72F4-4BBC-EB4F-9013-DA6E0E644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F1CD-BED8-1349-8BBB-894EB48F194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30E5-CFB3-EA46-82C5-90B130431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21FE-2AB9-AB4E-ACF8-B7B632437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354C-393D-B04D-A0FB-076F62BD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3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8375-FC62-5746-B2A2-69F1B990B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局部加权回归</a:t>
            </a:r>
            <a:r>
              <a:rPr lang="zh-CN" altLang="en-US" dirty="0"/>
              <a:t>（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3668-8586-004F-A159-5C5B3C60F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统计机器学习方法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23F05CF-7BE6-AC46-90D6-37F94545F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7603067" cy="6812205"/>
          </a:xfrm>
        </p:spPr>
      </p:pic>
    </p:spTree>
    <p:extLst>
      <p:ext uri="{BB962C8B-B14F-4D97-AF65-F5344CB8AC3E}">
        <p14:creationId xmlns:p14="http://schemas.microsoft.com/office/powerpoint/2010/main" val="353533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A67-C8A5-B341-8024-25806A61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1A8F-035C-7D4D-ADF0-84945181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4008-D2CD-D44D-A2B9-6264BF06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774D-F2C6-4D49-BACA-FC8176B6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56B8-850A-8248-B354-E84B5178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7710-5789-2F45-8545-93E9DC61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7185-33D2-CF46-8084-5B5498A9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C1C6-E87B-4E49-BA71-30C624EE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06B3-8430-D245-807A-4D758140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CFD6-999B-B44E-93E9-2B1A6A3D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1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6CFC-43DF-4B48-B0F8-49B9FE1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723-B9BC-3542-B848-1F67AC3E4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B125-99AB-EC47-B93B-16B473A3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F93C-849E-5A44-8EF5-BC5B63E8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5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11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局部加权回归（Local regression）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局部加权回归（Local regression）</dc:title>
  <dc:creator>Gongli Li</dc:creator>
  <cp:lastModifiedBy>Gongli Li</cp:lastModifiedBy>
  <cp:revision>2</cp:revision>
  <dcterms:created xsi:type="dcterms:W3CDTF">2020-06-09T11:45:40Z</dcterms:created>
  <dcterms:modified xsi:type="dcterms:W3CDTF">2020-06-12T13:55:14Z</dcterms:modified>
</cp:coreProperties>
</file>