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56"/>
  </p:normalViewPr>
  <p:slideViewPr>
    <p:cSldViewPr snapToGrid="0" snapToObjects="1">
      <p:cViewPr varScale="1">
        <p:scale>
          <a:sx n="76" d="100"/>
          <a:sy n="76" d="100"/>
        </p:scale>
        <p:origin x="21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CCA09-B8D5-C145-A028-DA8B26A9F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A13C8-47A4-8745-9B21-9E06ABD92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AEAF1-3860-C141-90D0-F2736466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6CF16-1F6F-384D-AFEF-27D9297E3ACC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8756E-E02B-A64E-A391-8107F0FB5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0E0BF-BE0D-8548-B59D-5232BC2A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3224-2AC9-AE4B-8C75-E4B75CD8B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2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193C3-F7AB-F243-A13D-BA9B1082D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C4680-9124-0E4F-B4F1-29D547D83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1E5AD-C0D1-CE49-962C-F3B9163EB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6CF16-1F6F-384D-AFEF-27D9297E3ACC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825B2-B22D-0D4A-9336-5EB85665E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B55FF-7E14-1645-A725-F1BBF053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3224-2AC9-AE4B-8C75-E4B75CD8B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4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4E892A-2793-4449-A7E9-3BAFD5069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BFD06-70D6-1146-9D5B-D3CE3A20F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2DCA-4136-2544-A679-63415E43C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6CF16-1F6F-384D-AFEF-27D9297E3ACC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DBFAB-1070-984F-BB6F-08F7D86C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65903-BC2A-6C41-985A-08663D298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3224-2AC9-AE4B-8C75-E4B75CD8B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54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4AD36-F9DF-A248-B1CB-90160D89D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6EE88-BAF1-E64F-90D2-AF999DC2A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C960D-99C0-D846-944D-ED7146F5C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6CF16-1F6F-384D-AFEF-27D9297E3ACC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2DF5B-8157-664D-B791-D4F0428A8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A44FB-4E3C-4046-9115-DC917C59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3224-2AC9-AE4B-8C75-E4B75CD8B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1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C93F7-ED1D-B142-8EA8-92EE9BA95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6B54F-4F0E-504A-9DF2-BF06DCB52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2A6C4-4F99-494C-BDA9-322592AD8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6CF16-1F6F-384D-AFEF-27D9297E3ACC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49B44-C21A-7F4A-8440-0D7F4EFA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7FC6A-9500-8249-B946-5A447297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3224-2AC9-AE4B-8C75-E4B75CD8B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4C93F-D1FC-B44C-8CBE-B9F379F8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C0BD7-163F-4C44-BB06-928ECFC8B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3A2C0-CFA8-CF41-88F0-15E66EAAE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93015-63F0-B844-AF1A-EAB15BFBE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6CF16-1F6F-384D-AFEF-27D9297E3ACC}" type="datetimeFigureOut">
              <a:rPr lang="en-US" smtClean="0"/>
              <a:t>6/1/20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0353C-C5A4-154A-95E3-45495FBE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431E7-426F-3743-ACDD-D45FBAE6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3224-2AC9-AE4B-8C75-E4B75CD8B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7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85436-D7E9-3947-BE1D-07A43BCA8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645FB-07A1-0C4D-9BAC-4C6182F81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8F2FD-99C9-4F46-A94A-E30B4F4BF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7F00CF-D19D-914D-89CA-487A863BA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9031C5-7B0E-EE45-AEDF-CCDC0BDA0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52884B-70BB-B846-939E-E83973AC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6CF16-1F6F-384D-AFEF-27D9297E3ACC}" type="datetimeFigureOut">
              <a:rPr lang="en-US" smtClean="0"/>
              <a:t>6/1/20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6DCDEA-8329-034E-B208-C2E209A2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631D3F-1D6C-4444-90E8-0A6B8953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3224-2AC9-AE4B-8C75-E4B75CD8B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64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2A951-6436-D84C-B71E-101EDBDF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0BB79-728E-2F44-A95A-8ED5609F7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6CF16-1F6F-384D-AFEF-27D9297E3ACC}" type="datetimeFigureOut">
              <a:rPr lang="en-US" smtClean="0"/>
              <a:t>6/1/20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6CF06-DC61-A546-8CCF-D2931DB8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1B0FA-6F8A-564D-B114-6E84BD68C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3224-2AC9-AE4B-8C75-E4B75CD8B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1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5F0A40-20BA-8048-9344-B92964B2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6CF16-1F6F-384D-AFEF-27D9297E3ACC}" type="datetimeFigureOut">
              <a:rPr lang="en-US" smtClean="0"/>
              <a:t>6/1/20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264FCF-BD25-DC41-82F6-BF615A73A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36375-7125-5C49-946B-C9C089D5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3224-2AC9-AE4B-8C75-E4B75CD8B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6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74492-ADC6-8549-AB0F-FB0B4A56E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1CCD3-B09B-F545-BFBB-E89FC2711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75B46-5E74-E145-9DD3-9AE98EC1F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95D6C-B749-FF44-A221-6BDD5151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6CF16-1F6F-384D-AFEF-27D9297E3ACC}" type="datetimeFigureOut">
              <a:rPr lang="en-US" smtClean="0"/>
              <a:t>6/1/20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0B80B-FDD5-8F45-B9D7-20AD4A15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4B921-48E4-1548-835F-783944EAE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3224-2AC9-AE4B-8C75-E4B75CD8B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10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82DC7-5F3E-A34D-932C-00A4C9515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432AE2-3C55-6F41-B369-2604AF9C5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AAD78-AE81-ED40-B68F-3B744603B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7A2-237A-064B-ADCF-3DCA94588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6CF16-1F6F-384D-AFEF-27D9297E3ACC}" type="datetimeFigureOut">
              <a:rPr lang="en-US" smtClean="0"/>
              <a:t>6/1/20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364EA-CF4F-6544-93F5-8047E60A5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EC3BD-DD4F-9440-A82E-C1104FCB1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3224-2AC9-AE4B-8C75-E4B75CD8B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8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3158D4-8083-8445-9321-EBCE4F4E6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8D0E6-23F2-4B4C-AFDE-C918281A8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BB2E6-1050-DC4F-A1A0-25D6ABC4C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6CF16-1F6F-384D-AFEF-27D9297E3ACC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43C1A-4D55-8B45-B975-A6F310779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C9959-9286-DB4C-A178-B6BCC2E05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E3224-2AC9-AE4B-8C75-E4B75CD8B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1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C0A83-EA10-9E48-8BC7-D73BE40E48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polynomial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D6E3C-290C-204C-955E-0971B979A2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Nonlinear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69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4B59A-DFF5-284D-986A-2F57F04A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B5B0D-4C67-9944-9E1F-0EBAA7B98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70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8EE1BA-EC1C-C747-AF60-3587F4740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8535"/>
            <a:ext cx="5579436" cy="5849408"/>
          </a:xfrm>
        </p:spPr>
      </p:pic>
    </p:spTree>
    <p:extLst>
      <p:ext uri="{BB962C8B-B14F-4D97-AF65-F5344CB8AC3E}">
        <p14:creationId xmlns:p14="http://schemas.microsoft.com/office/powerpoint/2010/main" val="2129873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ns face&#10;&#10;Description automatically generated">
            <a:extLst>
              <a:ext uri="{FF2B5EF4-FFF2-40B4-BE49-F238E27FC236}">
                <a16:creationId xmlns:a16="http://schemas.microsoft.com/office/drawing/2014/main" id="{46825F03-AE1F-A34E-A6CA-350CB7FA1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74133"/>
            <a:ext cx="4976361" cy="5317067"/>
          </a:xfrm>
        </p:spPr>
      </p:pic>
    </p:spTree>
    <p:extLst>
      <p:ext uri="{BB962C8B-B14F-4D97-AF65-F5344CB8AC3E}">
        <p14:creationId xmlns:p14="http://schemas.microsoft.com/office/powerpoint/2010/main" val="866501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E6AAF-A211-194F-AECE-19755A71E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Tuning</a:t>
            </a:r>
            <a:r>
              <a:rPr lang="zh-CN" altLang="en-US" dirty="0"/>
              <a:t> </a:t>
            </a:r>
            <a:r>
              <a:rPr lang="en-US" altLang="zh-CN" dirty="0"/>
              <a:t>parameter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optimal</a:t>
            </a:r>
            <a:r>
              <a:rPr lang="zh-CN" altLang="en-US" dirty="0"/>
              <a:t> </a:t>
            </a:r>
            <a:r>
              <a:rPr lang="en-US" altLang="zh-CN" dirty="0"/>
              <a:t>d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6A89DBD-B8FD-E14A-A285-1C198E79D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344067" cy="4351338"/>
          </a:xfrm>
        </p:spPr>
      </p:pic>
    </p:spTree>
    <p:extLst>
      <p:ext uri="{BB962C8B-B14F-4D97-AF65-F5344CB8AC3E}">
        <p14:creationId xmlns:p14="http://schemas.microsoft.com/office/powerpoint/2010/main" val="3137432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A2397-C72D-A944-90E5-5E23E6B21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Orthogonal</a:t>
            </a:r>
            <a:r>
              <a:rPr lang="zh-CN" altLang="en-US" dirty="0"/>
              <a:t> </a:t>
            </a:r>
            <a:r>
              <a:rPr lang="en-US" altLang="zh-CN" dirty="0"/>
              <a:t>polynomial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5906A-A537-0248-A2EF-D3F24FAE1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5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8A4CF-2F66-0240-B4F4-AB7A5E93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Orthogonal</a:t>
            </a:r>
            <a:r>
              <a:rPr lang="zh-CN" altLang="en-US" dirty="0"/>
              <a:t> </a:t>
            </a:r>
            <a:r>
              <a:rPr lang="en-US" altLang="zh-CN" dirty="0"/>
              <a:t>polynomial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878007-E0E8-FE41-9529-C9BF4A89D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8498"/>
            <a:ext cx="9186604" cy="3551769"/>
          </a:xfrm>
        </p:spPr>
      </p:pic>
    </p:spTree>
    <p:extLst>
      <p:ext uri="{BB962C8B-B14F-4D97-AF65-F5344CB8AC3E}">
        <p14:creationId xmlns:p14="http://schemas.microsoft.com/office/powerpoint/2010/main" val="527219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39B6FC-8CE2-544A-AFA8-119F931D5A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406374"/>
            <a:ext cx="5875867" cy="6160183"/>
          </a:xfrm>
        </p:spPr>
      </p:pic>
      <p:pic>
        <p:nvPicPr>
          <p:cNvPr id="6" name="Content Placeholder 4" descr="A close up of a mans face&#10;&#10;Description automatically generated">
            <a:extLst>
              <a:ext uri="{FF2B5EF4-FFF2-40B4-BE49-F238E27FC236}">
                <a16:creationId xmlns:a16="http://schemas.microsoft.com/office/drawing/2014/main" id="{AECDD0BF-EFA9-0440-A806-E54456E9C9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487020"/>
            <a:ext cx="5198533" cy="5554449"/>
          </a:xfrm>
        </p:spPr>
      </p:pic>
    </p:spTree>
    <p:extLst>
      <p:ext uri="{BB962C8B-B14F-4D97-AF65-F5344CB8AC3E}">
        <p14:creationId xmlns:p14="http://schemas.microsoft.com/office/powerpoint/2010/main" val="2921281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</Words>
  <Application>Microsoft Macintosh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polynomial regression</vt:lpstr>
      <vt:lpstr>PowerPoint Presentation</vt:lpstr>
      <vt:lpstr>PowerPoint Presentation</vt:lpstr>
      <vt:lpstr>PowerPoint Presentation</vt:lpstr>
      <vt:lpstr>Tuning parameter to choose optimal d </vt:lpstr>
      <vt:lpstr>Orthogonal polynomial regression</vt:lpstr>
      <vt:lpstr>Orthogonal polynomial regression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polynomial regression</dc:title>
  <dc:creator>Gongli Li</dc:creator>
  <cp:lastModifiedBy>Gongli Li</cp:lastModifiedBy>
  <cp:revision>2</cp:revision>
  <dcterms:created xsi:type="dcterms:W3CDTF">2020-06-01T11:21:11Z</dcterms:created>
  <dcterms:modified xsi:type="dcterms:W3CDTF">2020-06-01T11:39:00Z</dcterms:modified>
</cp:coreProperties>
</file>