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66C9-3AFC-9047-ABA4-047DE4AD9F28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88B3-E925-EF41-9A05-894D59AE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2537B-5751-0D47-A09C-8E629E17D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</a:rPr>
              <a:t>重抽样方法</a:t>
            </a:r>
            <a:r>
              <a:rPr lang="en-US" altLang="zh-CN" dirty="0">
                <a:solidFill>
                  <a:srgbClr val="FFFFFF"/>
                </a:solidFill>
              </a:rPr>
              <a:t>Bootstrap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65FF-E1A7-C64A-A5FE-4153CAB6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FFFF"/>
                </a:solidFill>
              </a:rPr>
              <a:t>统计机器学习方法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E661-A7CA-2E43-A196-CB68364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5531-9DB7-8546-9A13-7DEA47C2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3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6E98-47CB-9D4D-9DCE-F6545B74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A25A-16E9-3843-8475-6454D33B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A2E38-961C-2449-ACF1-35E22FC2B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88" y="-19562"/>
            <a:ext cx="11372112" cy="6196526"/>
          </a:xfrm>
        </p:spPr>
      </p:pic>
    </p:spTree>
    <p:extLst>
      <p:ext uri="{BB962C8B-B14F-4D97-AF65-F5344CB8AC3E}">
        <p14:creationId xmlns:p14="http://schemas.microsoft.com/office/powerpoint/2010/main" val="22726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C6F70B-0881-0F4E-97AB-9384F491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67" y="-90"/>
            <a:ext cx="9042400" cy="6826643"/>
          </a:xfrm>
        </p:spPr>
      </p:pic>
    </p:spTree>
    <p:extLst>
      <p:ext uri="{BB962C8B-B14F-4D97-AF65-F5344CB8AC3E}">
        <p14:creationId xmlns:p14="http://schemas.microsoft.com/office/powerpoint/2010/main" val="44872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2D167-091F-DD40-B4D4-B503CC826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8" y="829734"/>
            <a:ext cx="11976027" cy="5347230"/>
          </a:xfrm>
        </p:spPr>
      </p:pic>
    </p:spTree>
    <p:extLst>
      <p:ext uri="{BB962C8B-B14F-4D97-AF65-F5344CB8AC3E}">
        <p14:creationId xmlns:p14="http://schemas.microsoft.com/office/powerpoint/2010/main" val="180775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重抽样方法Bootstrap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重抽样方法Bootstrap</dc:title>
  <dc:creator>Gongli Li</dc:creator>
  <cp:lastModifiedBy>Gongli Li</cp:lastModifiedBy>
  <cp:revision>1</cp:revision>
  <dcterms:created xsi:type="dcterms:W3CDTF">2020-06-05T02:59:32Z</dcterms:created>
  <dcterms:modified xsi:type="dcterms:W3CDTF">2020-06-05T03:09:19Z</dcterms:modified>
</cp:coreProperties>
</file>