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7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8E75B-E05E-8D4B-89E7-1B1D235C9F30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417B7-5CE9-5B47-9ABE-795DE089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1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417B7-5CE9-5B47-9ABE-795DE089BB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B8BDB-7AAF-C743-AA0B-95749C066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69488-F3E3-0740-A6EC-058F98C62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EF2CE-A85F-6F47-9880-D6BD43D5E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3C0B-251A-3C44-BBED-F769FB23557E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C0A9B-BE21-594D-97C7-A46EF39E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CD430-BAF0-7240-9CCB-46DFE93D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B1CA-A5A3-F341-A734-36D82376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5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DC73A-78E4-1343-8826-6A5596CD9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E978B-5241-D346-BBE8-3993E58DD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95611-318C-8541-A3EB-A628C2C2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3C0B-251A-3C44-BBED-F769FB23557E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E2C5C-4C14-7B42-8B83-C6FD2E48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91D1D-CF09-5144-8314-40328544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B1CA-A5A3-F341-A734-36D82376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9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6F801E-37F1-674E-898D-B863D89F2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DDBB5-8756-494B-A085-DDF9CF2D4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52A6B-2E49-D542-8EC1-8421E45EE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3C0B-251A-3C44-BBED-F769FB23557E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001FA-530A-194E-9562-58941CDF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076B1-43C5-AB42-9BEA-49CEB426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B1CA-A5A3-F341-A734-36D82376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0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6507C-1885-9444-93D3-A949D8EF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F9493-C5E8-2A42-A80D-6BA927AA7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7100-36A3-5B4B-A6E0-AA77C7D6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3C0B-251A-3C44-BBED-F769FB23557E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D1B10-8F11-AA4F-9C75-864052854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C869C-3D64-E546-8D9B-45DFC1DA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B1CA-A5A3-F341-A734-36D82376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4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6B457-C023-4445-9387-8745ED57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90150-EA53-974A-9651-52FE5F84D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D7338-88A0-AE43-962C-A08896FA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3C0B-251A-3C44-BBED-F769FB23557E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B3948-D870-3E4F-B3E2-3CDFB380B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EF1D2-13E1-EC45-AD81-4D60EF00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B1CA-A5A3-F341-A734-36D82376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ACB2-EEEB-C945-BBF7-545E8DF17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AE425-53E5-624D-AE6E-D8AAE42DE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F9295-9177-6748-98D6-F45C813D6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B7185-94B7-1145-84C5-B94F8C70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3C0B-251A-3C44-BBED-F769FB23557E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D4E2B-807A-A149-B734-FBEEB54A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09FE8-60FD-DE42-8667-B2828E9C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B1CA-A5A3-F341-A734-36D82376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2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93A0-B5C4-3B4A-9E00-C455C4CB7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59932-A131-B942-AC91-27B8517B0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22A96-77BF-D54E-98EF-043F90184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52646-5F07-1840-BA2F-C126580E3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EEE30A-BCA7-774C-B047-4A3D74803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5B9B9-70CA-294E-9FFA-57D10CAE2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3C0B-251A-3C44-BBED-F769FB23557E}" type="datetimeFigureOut">
              <a:rPr lang="en-US" smtClean="0"/>
              <a:t>6/15/20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3442E-70F4-B343-8349-53CE8970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283A7D-80D2-A547-8DBC-6ADF3761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B1CA-A5A3-F341-A734-36D82376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0751-A317-9B49-AB3B-BBBDAB8DC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A80B1-0048-5843-960F-762E8F26C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3C0B-251A-3C44-BBED-F769FB23557E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B966D-67B7-F542-9678-D7D73F00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6DDAE-E442-5B40-8F54-4D24B288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B1CA-A5A3-F341-A734-36D82376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9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CAD46-CFC9-F743-BCF7-BEE9957F2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3C0B-251A-3C44-BBED-F769FB23557E}" type="datetimeFigureOut">
              <a:rPr lang="en-US" smtClean="0"/>
              <a:t>6/15/20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134FE-9F54-A944-B3A5-9A658C7D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1437C-798D-2D4E-800F-EDE931D8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B1CA-A5A3-F341-A734-36D82376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9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A732-7693-1344-952F-4B93897C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DFFA3-F735-194A-981F-2083A8004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24F87-C819-BD45-93CA-61DD423C2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23DDA-0274-F944-BF78-8B019E7F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3C0B-251A-3C44-BBED-F769FB23557E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33D65-DB1B-094D-883F-9308F9A1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9C5E9-9338-AC4A-BF40-A253D741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B1CA-A5A3-F341-A734-36D82376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5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8863E-CC6D-DF4F-BC83-176608D6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4D906-DF45-C74D-B574-8668E302F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0860D-D54A-1347-8724-E4A43A754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BFACD-B5F7-D442-BF7C-6050539A0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3C0B-251A-3C44-BBED-F769FB23557E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AF7E8-496C-4C42-92D8-103FAA673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388CE-E5C7-7A41-A760-D9F740EA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B1CA-A5A3-F341-A734-36D82376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5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26F8A2-B05B-0B48-8B56-18A0F1BA2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942DA-C8DA-C742-9EC0-13CFEAB87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B7B7A-6091-524A-BE3B-46C11A0F3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C3C0B-251A-3C44-BBED-F769FB23557E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D2479-4F25-444E-AA58-5344CCB83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36CB8-2548-0B4F-9D04-EAFB3AA44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5B1CA-A5A3-F341-A734-36D82376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8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3830F-F39A-AE4E-8D17-3C42456683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PCA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57C59-AD78-854E-8058-C753A3565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统计机器学习方法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49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AAEC2E15-32AB-CE45-8132-252952574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0017" y="1"/>
            <a:ext cx="8205106" cy="6858000"/>
          </a:xfrm>
        </p:spPr>
      </p:pic>
    </p:spTree>
    <p:extLst>
      <p:ext uri="{BB962C8B-B14F-4D97-AF65-F5344CB8AC3E}">
        <p14:creationId xmlns:p14="http://schemas.microsoft.com/office/powerpoint/2010/main" val="82078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3518E-7D0C-9F4E-9804-249A90F1E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E4F62-4EA8-C340-863D-45C4D2D6F0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00CDE-5341-AA4B-BA61-3665669C18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2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9B2A-F9B5-B84D-89B1-D3E4B60B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966AF-97B1-C84F-BF72-06DB68B9DB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19D7C-81E3-1547-BA01-D59293A319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1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5A3DB-1DAC-DA45-A431-373650FE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loss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F4A7F-A1CC-6E45-B6C8-018563B669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980B9-0D58-0140-8051-9EAD531483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8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329D-618A-3748-94F2-A01C30BC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21FDA-A5D2-9B43-B23E-4F11D9DD59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303F8-546C-6343-8BC4-04D745C21C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92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0FB7-50F2-4C48-810C-F0C5581E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biplo</a:t>
            </a:r>
            <a:r>
              <a:rPr lang="en-US" altLang="zh-CN" dirty="0"/>
              <a:t>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0B854-F803-0B4C-A3E7-D63AB4BC5A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6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14799</TotalTime>
  <Words>9</Words>
  <Application>Microsoft Macintosh PowerPoint</Application>
  <PresentationFormat>Widescreen</PresentationFormat>
  <Paragraphs>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PCA</vt:lpstr>
      <vt:lpstr>PowerPoint Presentation</vt:lpstr>
      <vt:lpstr>PowerPoint Presentation</vt:lpstr>
      <vt:lpstr>PowerPoint Presentation</vt:lpstr>
      <vt:lpstr>Information loss</vt:lpstr>
      <vt:lpstr>PowerPoint Presentation</vt:lpstr>
      <vt:lpstr>biplot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</dc:title>
  <dc:creator>Gongli Li</dc:creator>
  <cp:lastModifiedBy>Gongli Li</cp:lastModifiedBy>
  <cp:revision>10</cp:revision>
  <dcterms:created xsi:type="dcterms:W3CDTF">2020-05-17T04:53:44Z</dcterms:created>
  <dcterms:modified xsi:type="dcterms:W3CDTF">2020-06-15T02:53:41Z</dcterms:modified>
</cp:coreProperties>
</file>