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577"/>
  </p:normalViewPr>
  <p:slideViewPr>
    <p:cSldViewPr snapToGrid="0" snapToObjects="1">
      <p:cViewPr varScale="1">
        <p:scale>
          <a:sx n="70" d="100"/>
          <a:sy n="70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4365-4B95-ED47-ACF9-6B88AC2A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5555-0ADF-344A-9BFB-4C120EDA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3460-50FF-7C4D-B143-BD516EA6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05A7-0192-9D45-B8BF-15D1873F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5986-5866-DA47-84FE-3EEA1754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BB2C-5C2E-1B47-AA7D-7BB0FA52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A3B9-26AC-F441-B390-554DB169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23B5-3547-E443-9A36-BA183A3A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8A883-057D-4C44-B54C-DBE33658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6454-163B-7941-B8A1-45086C1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A5BBB-20E8-3F4E-A473-96162AA4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EB396-2770-2143-828C-C610A658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22F1-659F-414D-A983-E4B4580D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E3F4-6A98-D04C-85C9-77621EED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889E-C94E-F84C-B1A4-66338473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9F84-B073-9941-A20C-B57D551A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F373-802B-CA4B-8F9A-018FC485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8D74-E616-5E49-9E72-C5E32490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1F62-7681-684A-950E-D4841D5C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879B-591A-7F4C-8887-B1593686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923A-A8FE-5E41-A7B8-505B14FF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CB4F-286E-9B4A-825E-CE745D1E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28CE-58C4-A347-81C6-4834DEFE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8C5A-4A39-164E-B407-6B3B337E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361F-07D0-5743-9D04-6EFF062E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DE2B-35FE-E84D-A8A9-A4A49722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EB4C-D321-954F-A519-77E030F1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B233-CF99-AC45-B559-80C2AF5EE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81CBC-BCCD-BF44-A412-F85F5E43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B1902-E8BA-BF4B-9225-D0A7FA1E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2DC95-72D9-8C49-9919-D59F5A4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DFEB-3C38-6C48-867B-133E86FC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9FA36-AE52-CF43-A699-FE96D714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8AF0-3DE8-374D-8D3B-CB998559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6825A-8C03-F843-A1FF-AB30A5D83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BBD82-AC9C-AD41-A119-7A6EC41A1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4EB73-EC5C-EE46-AFE4-46D12CD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8FEE6-48B3-C142-BE41-2A5EB0F4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9EEF-5C27-DD42-9EE8-805F91DE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A4D4-DF70-844D-8172-0B286348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13EFE-2404-9849-8BC9-F1830C46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A6BB4-0864-C04D-A069-04380CC2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6A4F0-E6F3-2A4E-B17C-53438307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19126-4F03-5A4C-B8BA-61D272E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2E265-DE75-AA4D-9D1A-3757EFA4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28C4A-E327-3A4F-A696-F675AEE6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F32-81F5-7C44-973A-47C0A7DF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5E76-1824-F645-9DCA-C1146187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1A96B-21F5-A046-808E-86A6EF71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DEEAF-6D05-8547-B606-51C87E78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FD4B-1BDA-4641-9055-76B6C679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7F98-7A1C-7547-9508-F399B6A6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6F2C-C3EC-7744-95E0-329AD614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E93EA-63CB-E341-BE31-F6AA697C2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DC522-1552-F043-BA50-DF5C1E7AB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352E-CD76-3541-B3B3-B5387318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1E341-8CC5-3949-81B6-41628E96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A2FC-CAE0-494E-BDB8-0C5059AA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32274-7B49-BC43-A3AD-4FF733CF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AF07F-F56E-4E4D-AFDF-8B8DC215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2F61-5222-FF45-BEF4-FFD486FE8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B9A3-24E5-624C-BDA1-45AE67F8001B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6CB8-8F6F-9742-91B8-2D937AEF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D5B6-5841-2D4E-99D3-326067602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E092-A2AC-BF4A-B3E1-E446D3AE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2541-8FD8-874F-B5B2-97152BEBE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层次聚类</a:t>
            </a:r>
            <a:r>
              <a:rPr lang="en-AU" dirty="0"/>
              <a:t>Hierarchical clustering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D944-5E1A-4C4F-8321-A4814C1E9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统计机器学习方法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2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EA30B902-6B6C-6045-847E-21203AF8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593592"/>
            <a:ext cx="9009444" cy="4977474"/>
          </a:xfrm>
        </p:spPr>
      </p:pic>
    </p:spTree>
    <p:extLst>
      <p:ext uri="{BB962C8B-B14F-4D97-AF65-F5344CB8AC3E}">
        <p14:creationId xmlns:p14="http://schemas.microsoft.com/office/powerpoint/2010/main" val="295514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B72838-6765-E641-A98B-B93BB3707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959600" cy="6866943"/>
          </a:xfrm>
        </p:spPr>
      </p:pic>
      <p:pic>
        <p:nvPicPr>
          <p:cNvPr id="6" name="Content Placeholder 5" descr="A picture containing knife&#10;&#10;Description automatically generated">
            <a:extLst>
              <a:ext uri="{FF2B5EF4-FFF2-40B4-BE49-F238E27FC236}">
                <a16:creationId xmlns:a16="http://schemas.microsoft.com/office/drawing/2014/main" id="{C4AC8342-8C51-1F4D-A7AB-D848C750C5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354781"/>
            <a:ext cx="4853841" cy="1120057"/>
          </a:xfrm>
        </p:spPr>
      </p:pic>
    </p:spTree>
    <p:extLst>
      <p:ext uri="{BB962C8B-B14F-4D97-AF65-F5344CB8AC3E}">
        <p14:creationId xmlns:p14="http://schemas.microsoft.com/office/powerpoint/2010/main" val="320030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67E79-F261-D744-85BB-431F78D23E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03542"/>
            <a:ext cx="10921213" cy="3313594"/>
          </a:xfrm>
        </p:spPr>
      </p:pic>
    </p:spTree>
    <p:extLst>
      <p:ext uri="{BB962C8B-B14F-4D97-AF65-F5344CB8AC3E}">
        <p14:creationId xmlns:p14="http://schemas.microsoft.com/office/powerpoint/2010/main" val="216558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322A88-EEBD-1E4C-BDA5-99B8C756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470040" cy="6135548"/>
          </a:xfrm>
        </p:spPr>
      </p:pic>
    </p:spTree>
    <p:extLst>
      <p:ext uri="{BB962C8B-B14F-4D97-AF65-F5344CB8AC3E}">
        <p14:creationId xmlns:p14="http://schemas.microsoft.com/office/powerpoint/2010/main" val="287859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6B3E6-F117-1840-926C-0D12F8E6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24021" cy="6858000"/>
          </a:xfrm>
        </p:spPr>
      </p:pic>
    </p:spTree>
    <p:extLst>
      <p:ext uri="{BB962C8B-B14F-4D97-AF65-F5344CB8AC3E}">
        <p14:creationId xmlns:p14="http://schemas.microsoft.com/office/powerpoint/2010/main" val="20883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9144E-D049-D141-B6A0-59F89A6A4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6858001" cy="6858001"/>
          </a:xfrm>
        </p:spPr>
      </p:pic>
    </p:spTree>
    <p:extLst>
      <p:ext uri="{BB962C8B-B14F-4D97-AF65-F5344CB8AC3E}">
        <p14:creationId xmlns:p14="http://schemas.microsoft.com/office/powerpoint/2010/main" val="191123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2F817CD-E390-CE46-A92E-8AF231B87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27985"/>
            <a:ext cx="6960109" cy="6985985"/>
          </a:xfrm>
        </p:spPr>
      </p:pic>
    </p:spTree>
    <p:extLst>
      <p:ext uri="{BB962C8B-B14F-4D97-AF65-F5344CB8AC3E}">
        <p14:creationId xmlns:p14="http://schemas.microsoft.com/office/powerpoint/2010/main" val="71632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253E924-CA87-A64B-952A-9A38C939A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41797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womans face&#10;&#10;Description automatically generated">
            <a:extLst>
              <a:ext uri="{FF2B5EF4-FFF2-40B4-BE49-F238E27FC236}">
                <a16:creationId xmlns:a16="http://schemas.microsoft.com/office/drawing/2014/main" id="{17EFC90E-959F-1949-9D60-0C003DB32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19685" cy="6858000"/>
          </a:xfrm>
        </p:spPr>
      </p:pic>
    </p:spTree>
    <p:extLst>
      <p:ext uri="{BB962C8B-B14F-4D97-AF65-F5344CB8AC3E}">
        <p14:creationId xmlns:p14="http://schemas.microsoft.com/office/powerpoint/2010/main" val="128485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13948-60F1-1640-A3DE-C4A93E094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2533"/>
            <a:ext cx="9619533" cy="5842000"/>
          </a:xfrm>
        </p:spPr>
      </p:pic>
    </p:spTree>
    <p:extLst>
      <p:ext uri="{BB962C8B-B14F-4D97-AF65-F5344CB8AC3E}">
        <p14:creationId xmlns:p14="http://schemas.microsoft.com/office/powerpoint/2010/main" val="362196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FBD4AA-7603-D642-9E5B-D0F297E74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4" y="0"/>
            <a:ext cx="8897377" cy="6858000"/>
          </a:xfrm>
        </p:spPr>
      </p:pic>
    </p:spTree>
    <p:extLst>
      <p:ext uri="{BB962C8B-B14F-4D97-AF65-F5344CB8AC3E}">
        <p14:creationId xmlns:p14="http://schemas.microsoft.com/office/powerpoint/2010/main" val="420276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Macintosh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层次聚类Hierarchical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Gongli Li</dc:creator>
  <cp:lastModifiedBy>Gongli Li</cp:lastModifiedBy>
  <cp:revision>7</cp:revision>
  <dcterms:created xsi:type="dcterms:W3CDTF">2020-06-05T07:08:30Z</dcterms:created>
  <dcterms:modified xsi:type="dcterms:W3CDTF">2020-06-05T11:40:17Z</dcterms:modified>
</cp:coreProperties>
</file>