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3" r:id="rId2"/>
    <p:sldId id="274" r:id="rId3"/>
    <p:sldId id="275" r:id="rId4"/>
    <p:sldId id="276" r:id="rId5"/>
    <p:sldId id="277" r:id="rId6"/>
    <p:sldId id="282" r:id="rId7"/>
    <p:sldId id="284" r:id="rId8"/>
    <p:sldId id="283" r:id="rId9"/>
    <p:sldId id="307" r:id="rId10"/>
    <p:sldId id="288" r:id="rId11"/>
    <p:sldId id="291" r:id="rId12"/>
    <p:sldId id="292" r:id="rId13"/>
    <p:sldId id="295" r:id="rId14"/>
    <p:sldId id="297" r:id="rId15"/>
    <p:sldId id="298" r:id="rId16"/>
    <p:sldId id="305" r:id="rId17"/>
    <p:sldId id="306" r:id="rId18"/>
  </p:sldIdLst>
  <p:sldSz cx="7556500" cy="106934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2CA08-3002-41D9-906C-1660CE40AB2E}" v="1165" dt="2020-12-07T09:57:23.306"/>
    <p1510:client id="{1D02717C-6A01-42FB-8BEC-FA4250D18FBE}" v="295" dt="2020-12-08T19:06:10.887"/>
    <p1510:client id="{49F44E0B-8292-433E-9F5E-35F9C5364BF1}" v="2" dt="2020-12-08T16:32:06.944"/>
    <p1510:client id="{65D714FE-7951-4508-B476-2BA6CD374084}" v="1124" dt="2020-12-07T16:41:20.499"/>
    <p1510:client id="{726232FC-9C57-4958-828E-164F5DE55082}" v="184" dt="2020-12-08T16:52:43.488"/>
    <p1510:client id="{9B0D470E-8DCE-4A64-B545-D89BA0B4D88D}" v="620" dt="2020-12-08T15:57:40.710"/>
    <p1510:client id="{A237457E-2F0A-40C9-AD61-DCCF3C9163BE}" v="1" dt="2020-12-08T16:38:21.984"/>
    <p1510:client id="{AC45297B-C774-4C67-8CF2-DB935A5721E1}" v="1" dt="2020-12-08T05:56:11.199"/>
    <p1510:client id="{D39C60F8-AFF3-4920-B560-CF9F15F496E5}" v="207" dt="2020-12-08T15:23:58.469"/>
    <p1510:client id="{D6955429-2004-49B9-AAA9-EC72B9713B1C}" v="1228" dt="2020-12-08T20:00:45.891"/>
    <p1510:client id="{DD96AA6F-0341-4D7D-8B9E-CC44FD46963C}" v="295" dt="2020-12-07T10:36:50.845"/>
    <p1510:client id="{E690C854-46BF-410C-BFD5-BB73B2A600ED}" v="286" dt="2020-12-08T18:36:17.534"/>
    <p1510:client id="{E692A19E-FC85-4188-B1B6-82D6BB12C1B0}" v="4" dt="2020-12-06T18:25:44.230"/>
    <p1510:client id="{EF303E65-B996-4C6E-BED7-C05003FCBE07}" v="344" dt="2020-12-08T00:00:02.006"/>
    <p1510:client id="{F5252542-3918-469E-8DF0-FD4678E875ED}" v="752" dt="2020-12-08T20:09:55.70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2352" y="5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rata Chintan Gala" userId="S::ngala@unb.ca::01b91633-2f80-4229-8b7d-07765063ed14" providerId="AD" clId="Web-{D39C60F8-AFF3-4920-B560-CF9F15F496E5}"/>
    <pc:docChg chg="modSld">
      <pc:chgData name="Namrata Chintan Gala" userId="S::ngala@unb.ca::01b91633-2f80-4229-8b7d-07765063ed14" providerId="AD" clId="Web-{D39C60F8-AFF3-4920-B560-CF9F15F496E5}" dt="2020-12-08T15:23:58.469" v="203" actId="1076"/>
      <pc:docMkLst>
        <pc:docMk/>
      </pc:docMkLst>
      <pc:sldChg chg="addSp delSp modSp mod modClrScheme chgLayout">
        <pc:chgData name="Namrata Chintan Gala" userId="S::ngala@unb.ca::01b91633-2f80-4229-8b7d-07765063ed14" providerId="AD" clId="Web-{D39C60F8-AFF3-4920-B560-CF9F15F496E5}" dt="2020-12-08T15:23:58.469" v="203" actId="1076"/>
        <pc:sldMkLst>
          <pc:docMk/>
          <pc:sldMk cId="3022676622" sldId="291"/>
        </pc:sldMkLst>
        <pc:spChg chg="add mod ord">
          <ac:chgData name="Namrata Chintan Gala" userId="S::ngala@unb.ca::01b91633-2f80-4229-8b7d-07765063ed14" providerId="AD" clId="Web-{D39C60F8-AFF3-4920-B560-CF9F15F496E5}" dt="2020-12-08T15:19:23.561" v="0"/>
          <ac:spMkLst>
            <pc:docMk/>
            <pc:sldMk cId="3022676622" sldId="291"/>
            <ac:spMk id="2" creationId="{31948F7A-D9D8-4206-B2D3-08E23412C5A3}"/>
          </ac:spMkLst>
        </pc:spChg>
        <pc:spChg chg="add mod ord">
          <ac:chgData name="Namrata Chintan Gala" userId="S::ngala@unb.ca::01b91633-2f80-4229-8b7d-07765063ed14" providerId="AD" clId="Web-{D39C60F8-AFF3-4920-B560-CF9F15F496E5}" dt="2020-12-08T15:22:38.906" v="191" actId="20577"/>
          <ac:spMkLst>
            <pc:docMk/>
            <pc:sldMk cId="3022676622" sldId="291"/>
            <ac:spMk id="3" creationId="{1105A144-46BF-45E2-9055-55D34018F983}"/>
          </ac:spMkLst>
        </pc:spChg>
        <pc:picChg chg="add del mod">
          <ac:chgData name="Namrata Chintan Gala" userId="S::ngala@unb.ca::01b91633-2f80-4229-8b7d-07765063ed14" providerId="AD" clId="Web-{D39C60F8-AFF3-4920-B560-CF9F15F496E5}" dt="2020-12-08T15:23:01.484" v="198"/>
          <ac:picMkLst>
            <pc:docMk/>
            <pc:sldMk cId="3022676622" sldId="291"/>
            <ac:picMk id="4" creationId="{FEC4BC7D-802F-4981-B224-166F969D1B52}"/>
          </ac:picMkLst>
        </pc:picChg>
        <pc:picChg chg="add mod">
          <ac:chgData name="Namrata Chintan Gala" userId="S::ngala@unb.ca::01b91633-2f80-4229-8b7d-07765063ed14" providerId="AD" clId="Web-{D39C60F8-AFF3-4920-B560-CF9F15F496E5}" dt="2020-12-08T15:23:58.469" v="203" actId="1076"/>
          <ac:picMkLst>
            <pc:docMk/>
            <pc:sldMk cId="3022676622" sldId="291"/>
            <ac:picMk id="5" creationId="{DBD1A931-EB5E-44A5-9F75-148C8A4540A4}"/>
          </ac:picMkLst>
        </pc:picChg>
      </pc:sldChg>
    </pc:docChg>
  </pc:docChgLst>
  <pc:docChgLst>
    <pc:chgData name="Gautam Sehgal" userId="S::gsehgal@unb.ca::3c32091e-22c0-4354-886b-3ceafb2348a6" providerId="AD" clId="Web-{AC45297B-C774-4C67-8CF2-DB935A5721E1}"/>
    <pc:docChg chg="delSld">
      <pc:chgData name="Gautam Sehgal" userId="S::gsehgal@unb.ca::3c32091e-22c0-4354-886b-3ceafb2348a6" providerId="AD" clId="Web-{AC45297B-C774-4C67-8CF2-DB935A5721E1}" dt="2020-12-08T05:56:11.199" v="0"/>
      <pc:docMkLst>
        <pc:docMk/>
      </pc:docMkLst>
      <pc:sldChg chg="del">
        <pc:chgData name="Gautam Sehgal" userId="S::gsehgal@unb.ca::3c32091e-22c0-4354-886b-3ceafb2348a6" providerId="AD" clId="Web-{AC45297B-C774-4C67-8CF2-DB935A5721E1}" dt="2020-12-08T05:56:11.199" v="0"/>
        <pc:sldMkLst>
          <pc:docMk/>
          <pc:sldMk cId="2442236051" sldId="307"/>
        </pc:sldMkLst>
      </pc:sldChg>
    </pc:docChg>
  </pc:docChgLst>
  <pc:docChgLst>
    <pc:chgData name="Darren Clark" userId="S::u61g9@unb.ca::3593d9e2-ae9c-42d6-9511-c8d7a2ae2130" providerId="AD" clId="Web-{F5252542-3918-469E-8DF0-FD4678E875ED}"/>
    <pc:docChg chg="modSld">
      <pc:chgData name="Darren Clark" userId="S::u61g9@unb.ca::3593d9e2-ae9c-42d6-9511-c8d7a2ae2130" providerId="AD" clId="Web-{F5252542-3918-469E-8DF0-FD4678E875ED}" dt="2020-12-08T20:09:55.188" v="747" actId="20577"/>
      <pc:docMkLst>
        <pc:docMk/>
      </pc:docMkLst>
      <pc:sldChg chg="addSp modSp">
        <pc:chgData name="Darren Clark" userId="S::u61g9@unb.ca::3593d9e2-ae9c-42d6-9511-c8d7a2ae2130" providerId="AD" clId="Web-{F5252542-3918-469E-8DF0-FD4678E875ED}" dt="2020-12-08T20:07:52.292" v="56" actId="1076"/>
        <pc:sldMkLst>
          <pc:docMk/>
          <pc:sldMk cId="102444123" sldId="305"/>
        </pc:sldMkLst>
        <pc:spChg chg="mod">
          <ac:chgData name="Darren Clark" userId="S::u61g9@unb.ca::3593d9e2-ae9c-42d6-9511-c8d7a2ae2130" providerId="AD" clId="Web-{F5252542-3918-469E-8DF0-FD4678E875ED}" dt="2020-12-08T20:07:48.448" v="53" actId="20577"/>
          <ac:spMkLst>
            <pc:docMk/>
            <pc:sldMk cId="102444123" sldId="305"/>
            <ac:spMk id="4" creationId="{00000000-0000-0000-0000-000000000000}"/>
          </ac:spMkLst>
        </pc:spChg>
        <pc:picChg chg="add mod">
          <ac:chgData name="Darren Clark" userId="S::u61g9@unb.ca::3593d9e2-ae9c-42d6-9511-c8d7a2ae2130" providerId="AD" clId="Web-{F5252542-3918-469E-8DF0-FD4678E875ED}" dt="2020-12-08T20:07:52.292" v="56" actId="1076"/>
          <ac:picMkLst>
            <pc:docMk/>
            <pc:sldMk cId="102444123" sldId="305"/>
            <ac:picMk id="2" creationId="{9909F0E9-1A60-4D4C-B191-2A048A64CB6C}"/>
          </ac:picMkLst>
        </pc:picChg>
      </pc:sldChg>
      <pc:sldChg chg="addSp modSp">
        <pc:chgData name="Darren Clark" userId="S::u61g9@unb.ca::3593d9e2-ae9c-42d6-9511-c8d7a2ae2130" providerId="AD" clId="Web-{F5252542-3918-469E-8DF0-FD4678E875ED}" dt="2020-12-08T20:09:55.172" v="746" actId="20577"/>
        <pc:sldMkLst>
          <pc:docMk/>
          <pc:sldMk cId="3372151575" sldId="306"/>
        </pc:sldMkLst>
        <pc:spChg chg="add mod">
          <ac:chgData name="Darren Clark" userId="S::u61g9@unb.ca::3593d9e2-ae9c-42d6-9511-c8d7a2ae2130" providerId="AD" clId="Web-{F5252542-3918-469E-8DF0-FD4678E875ED}" dt="2020-12-08T20:09:55.172" v="746" actId="20577"/>
          <ac:spMkLst>
            <pc:docMk/>
            <pc:sldMk cId="3372151575" sldId="306"/>
            <ac:spMk id="4" creationId="{08D1CFE8-221D-40CC-9189-319E6768850F}"/>
          </ac:spMkLst>
        </pc:spChg>
      </pc:sldChg>
    </pc:docChg>
  </pc:docChgLst>
  <pc:docChgLst>
    <pc:chgData name="Namrata Chintan Gala" userId="S::ngala@unb.ca::01b91633-2f80-4229-8b7d-07765063ed14" providerId="AD" clId="Web-{726232FC-9C57-4958-828E-164F5DE55082}"/>
    <pc:docChg chg="modSld">
      <pc:chgData name="Namrata Chintan Gala" userId="S::ngala@unb.ca::01b91633-2f80-4229-8b7d-07765063ed14" providerId="AD" clId="Web-{726232FC-9C57-4958-828E-164F5DE55082}" dt="2020-12-08T16:52:43.488" v="185" actId="20577"/>
      <pc:docMkLst>
        <pc:docMk/>
      </pc:docMkLst>
      <pc:sldChg chg="modSp">
        <pc:chgData name="Namrata Chintan Gala" userId="S::ngala@unb.ca::01b91633-2f80-4229-8b7d-07765063ed14" providerId="AD" clId="Web-{726232FC-9C57-4958-828E-164F5DE55082}" dt="2020-12-08T16:38:09.241" v="165" actId="20577"/>
        <pc:sldMkLst>
          <pc:docMk/>
          <pc:sldMk cId="176461532" sldId="278"/>
        </pc:sldMkLst>
        <pc:spChg chg="mod">
          <ac:chgData name="Namrata Chintan Gala" userId="S::ngala@unb.ca::01b91633-2f80-4229-8b7d-07765063ed14" providerId="AD" clId="Web-{726232FC-9C57-4958-828E-164F5DE55082}" dt="2020-12-08T16:35:04.747" v="159" actId="20577"/>
          <ac:spMkLst>
            <pc:docMk/>
            <pc:sldMk cId="176461532" sldId="278"/>
            <ac:spMk id="4" creationId="{00000000-0000-0000-0000-000000000000}"/>
          </ac:spMkLst>
        </pc:spChg>
        <pc:spChg chg="mod">
          <ac:chgData name="Namrata Chintan Gala" userId="S::ngala@unb.ca::01b91633-2f80-4229-8b7d-07765063ed14" providerId="AD" clId="Web-{726232FC-9C57-4958-828E-164F5DE55082}" dt="2020-12-08T16:38:09.241" v="165" actId="20577"/>
          <ac:spMkLst>
            <pc:docMk/>
            <pc:sldMk cId="176461532" sldId="278"/>
            <ac:spMk id="6" creationId="{00000000-0000-0000-0000-000000000000}"/>
          </ac:spMkLst>
        </pc:spChg>
      </pc:sldChg>
      <pc:sldChg chg="addSp delSp modSp mod modClrScheme chgLayout">
        <pc:chgData name="Namrata Chintan Gala" userId="S::ngala@unb.ca::01b91633-2f80-4229-8b7d-07765063ed14" providerId="AD" clId="Web-{726232FC-9C57-4958-828E-164F5DE55082}" dt="2020-12-08T16:52:03.501" v="173" actId="20577"/>
        <pc:sldMkLst>
          <pc:docMk/>
          <pc:sldMk cId="1462175937" sldId="282"/>
        </pc:sldMkLst>
        <pc:spChg chg="add mod ord">
          <ac:chgData name="Namrata Chintan Gala" userId="S::ngala@unb.ca::01b91633-2f80-4229-8b7d-07765063ed14" providerId="AD" clId="Web-{726232FC-9C57-4958-828E-164F5DE55082}" dt="2020-12-08T16:10:21.570" v="29"/>
          <ac:spMkLst>
            <pc:docMk/>
            <pc:sldMk cId="1462175937" sldId="282"/>
            <ac:spMk id="2" creationId="{E155B8FB-E1D5-466F-B6C4-59B980476AC9}"/>
          </ac:spMkLst>
        </pc:spChg>
        <pc:spChg chg="add mod ord">
          <ac:chgData name="Namrata Chintan Gala" userId="S::ngala@unb.ca::01b91633-2f80-4229-8b7d-07765063ed14" providerId="AD" clId="Web-{726232FC-9C57-4958-828E-164F5DE55082}" dt="2020-12-08T16:52:03.501" v="173" actId="20577"/>
          <ac:spMkLst>
            <pc:docMk/>
            <pc:sldMk cId="1462175937" sldId="282"/>
            <ac:spMk id="3" creationId="{63A9A4C2-EEFD-4FEE-9095-EE69CAF33D7D}"/>
          </ac:spMkLst>
        </pc:spChg>
        <pc:spChg chg="add del">
          <ac:chgData name="Namrata Chintan Gala" userId="S::ngala@unb.ca::01b91633-2f80-4229-8b7d-07765063ed14" providerId="AD" clId="Web-{726232FC-9C57-4958-828E-164F5DE55082}" dt="2020-12-08T16:51:51.454" v="170"/>
          <ac:spMkLst>
            <pc:docMk/>
            <pc:sldMk cId="1462175937" sldId="282"/>
            <ac:spMk id="4" creationId="{DDFE6307-4317-48E8-90F2-170203D5A2D8}"/>
          </ac:spMkLst>
        </pc:spChg>
      </pc:sldChg>
      <pc:sldChg chg="addSp modSp mod modClrScheme chgLayout">
        <pc:chgData name="Namrata Chintan Gala" userId="S::ngala@unb.ca::01b91633-2f80-4229-8b7d-07765063ed14" providerId="AD" clId="Web-{726232FC-9C57-4958-828E-164F5DE55082}" dt="2020-12-08T16:52:43.488" v="184" actId="20577"/>
        <pc:sldMkLst>
          <pc:docMk/>
          <pc:sldMk cId="2357212822" sldId="283"/>
        </pc:sldMkLst>
        <pc:spChg chg="add mod ord">
          <ac:chgData name="Namrata Chintan Gala" userId="S::ngala@unb.ca::01b91633-2f80-4229-8b7d-07765063ed14" providerId="AD" clId="Web-{726232FC-9C57-4958-828E-164F5DE55082}" dt="2020-12-08T16:15:02.945" v="123"/>
          <ac:spMkLst>
            <pc:docMk/>
            <pc:sldMk cId="2357212822" sldId="283"/>
            <ac:spMk id="2" creationId="{D0C01856-232E-4F1B-AC27-B450B833A3FC}"/>
          </ac:spMkLst>
        </pc:spChg>
        <pc:spChg chg="add mod ord">
          <ac:chgData name="Namrata Chintan Gala" userId="S::ngala@unb.ca::01b91633-2f80-4229-8b7d-07765063ed14" providerId="AD" clId="Web-{726232FC-9C57-4958-828E-164F5DE55082}" dt="2020-12-08T16:52:43.488" v="184" actId="20577"/>
          <ac:spMkLst>
            <pc:docMk/>
            <pc:sldMk cId="2357212822" sldId="283"/>
            <ac:spMk id="4" creationId="{AAB73790-948C-4EE2-9DF2-988A1ED0C7B5}"/>
          </ac:spMkLst>
        </pc:spChg>
      </pc:sldChg>
      <pc:sldChg chg="addSp modSp mod modClrScheme chgLayout">
        <pc:chgData name="Namrata Chintan Gala" userId="S::ngala@unb.ca::01b91633-2f80-4229-8b7d-07765063ed14" providerId="AD" clId="Web-{726232FC-9C57-4958-828E-164F5DE55082}" dt="2020-12-08T16:52:17.674" v="177" actId="20577"/>
        <pc:sldMkLst>
          <pc:docMk/>
          <pc:sldMk cId="769961332" sldId="284"/>
        </pc:sldMkLst>
        <pc:spChg chg="add mod ord">
          <ac:chgData name="Namrata Chintan Gala" userId="S::ngala@unb.ca::01b91633-2f80-4229-8b7d-07765063ed14" providerId="AD" clId="Web-{726232FC-9C57-4958-828E-164F5DE55082}" dt="2020-12-08T16:32:55.506" v="140" actId="1076"/>
          <ac:spMkLst>
            <pc:docMk/>
            <pc:sldMk cId="769961332" sldId="284"/>
            <ac:spMk id="2" creationId="{2FE2052A-5B11-4FE5-9BB0-F027AF7E39BE}"/>
          </ac:spMkLst>
        </pc:spChg>
        <pc:spChg chg="add mod ord">
          <ac:chgData name="Namrata Chintan Gala" userId="S::ngala@unb.ca::01b91633-2f80-4229-8b7d-07765063ed14" providerId="AD" clId="Web-{726232FC-9C57-4958-828E-164F5DE55082}" dt="2020-12-08T16:52:17.674" v="177" actId="20577"/>
          <ac:spMkLst>
            <pc:docMk/>
            <pc:sldMk cId="769961332" sldId="284"/>
            <ac:spMk id="3" creationId="{F6F937BC-D80F-47ED-8A50-9DD20960129A}"/>
          </ac:spMkLst>
        </pc:spChg>
      </pc:sldChg>
      <pc:sldChg chg="addSp modSp mod modClrScheme chgLayout">
        <pc:chgData name="Namrata Chintan Gala" userId="S::ngala@unb.ca::01b91633-2f80-4229-8b7d-07765063ed14" providerId="AD" clId="Web-{726232FC-9C57-4958-828E-164F5DE55082}" dt="2020-12-08T16:52:27.956" v="179" actId="20577"/>
        <pc:sldMkLst>
          <pc:docMk/>
          <pc:sldMk cId="1925104203" sldId="288"/>
        </pc:sldMkLst>
        <pc:spChg chg="add mod ord">
          <ac:chgData name="Namrata Chintan Gala" userId="S::ngala@unb.ca::01b91633-2f80-4229-8b7d-07765063ed14" providerId="AD" clId="Web-{726232FC-9C57-4958-828E-164F5DE55082}" dt="2020-12-08T16:33:53.400" v="147" actId="1076"/>
          <ac:spMkLst>
            <pc:docMk/>
            <pc:sldMk cId="1925104203" sldId="288"/>
            <ac:spMk id="2" creationId="{E53334E8-6691-497C-B709-E09F699B8C30}"/>
          </ac:spMkLst>
        </pc:spChg>
        <pc:spChg chg="add mod ord">
          <ac:chgData name="Namrata Chintan Gala" userId="S::ngala@unb.ca::01b91633-2f80-4229-8b7d-07765063ed14" providerId="AD" clId="Web-{726232FC-9C57-4958-828E-164F5DE55082}" dt="2020-12-08T16:52:27.956" v="179" actId="20577"/>
          <ac:spMkLst>
            <pc:docMk/>
            <pc:sldMk cId="1925104203" sldId="288"/>
            <ac:spMk id="3" creationId="{9E5FDBD6-D834-4B14-AE26-B21DB0C288E5}"/>
          </ac:spMkLst>
        </pc:spChg>
      </pc:sldChg>
      <pc:sldChg chg="addSp delSp modSp">
        <pc:chgData name="Namrata Chintan Gala" userId="S::ngala@unb.ca::01b91633-2f80-4229-8b7d-07765063ed14" providerId="AD" clId="Web-{726232FC-9C57-4958-828E-164F5DE55082}" dt="2020-12-08T16:08:15.986" v="27" actId="20577"/>
        <pc:sldMkLst>
          <pc:docMk/>
          <pc:sldMk cId="3022676622" sldId="291"/>
        </pc:sldMkLst>
        <pc:spChg chg="mod">
          <ac:chgData name="Namrata Chintan Gala" userId="S::ngala@unb.ca::01b91633-2f80-4229-8b7d-07765063ed14" providerId="AD" clId="Web-{726232FC-9C57-4958-828E-164F5DE55082}" dt="2020-12-08T16:08:15.986" v="27" actId="20577"/>
          <ac:spMkLst>
            <pc:docMk/>
            <pc:sldMk cId="3022676622" sldId="291"/>
            <ac:spMk id="3" creationId="{1105A144-46BF-45E2-9055-55D34018F983}"/>
          </ac:spMkLst>
        </pc:spChg>
        <pc:picChg chg="add mod">
          <ac:chgData name="Namrata Chintan Gala" userId="S::ngala@unb.ca::01b91633-2f80-4229-8b7d-07765063ed14" providerId="AD" clId="Web-{726232FC-9C57-4958-828E-164F5DE55082}" dt="2020-12-08T16:07:15.623" v="8" actId="1076"/>
          <ac:picMkLst>
            <pc:docMk/>
            <pc:sldMk cId="3022676622" sldId="291"/>
            <ac:picMk id="4" creationId="{AC5E4D58-633E-4C6C-9C6D-076F9C43916C}"/>
          </ac:picMkLst>
        </pc:picChg>
        <pc:picChg chg="del mod">
          <ac:chgData name="Namrata Chintan Gala" userId="S::ngala@unb.ca::01b91633-2f80-4229-8b7d-07765063ed14" providerId="AD" clId="Web-{726232FC-9C57-4958-828E-164F5DE55082}" dt="2020-12-08T15:24:36.079" v="1"/>
          <ac:picMkLst>
            <pc:docMk/>
            <pc:sldMk cId="3022676622" sldId="291"/>
            <ac:picMk id="5" creationId="{DBD1A931-EB5E-44A5-9F75-148C8A4540A4}"/>
          </ac:picMkLst>
        </pc:picChg>
      </pc:sldChg>
    </pc:docChg>
  </pc:docChgLst>
  <pc:docChgLst>
    <pc:chgData name="Gautam Sehgal" userId="S::gsehgal@unb.ca::3c32091e-22c0-4354-886b-3ceafb2348a6" providerId="AD" clId="Web-{65D714FE-7951-4508-B476-2BA6CD374084}"/>
    <pc:docChg chg="addSld modSld">
      <pc:chgData name="Gautam Sehgal" userId="S::gsehgal@unb.ca::3c32091e-22c0-4354-886b-3ceafb2348a6" providerId="AD" clId="Web-{65D714FE-7951-4508-B476-2BA6CD374084}" dt="2020-12-07T16:41:20.499" v="1121"/>
      <pc:docMkLst>
        <pc:docMk/>
      </pc:docMkLst>
      <pc:sldChg chg="modSp">
        <pc:chgData name="Gautam Sehgal" userId="S::gsehgal@unb.ca::3c32091e-22c0-4354-886b-3ceafb2348a6" providerId="AD" clId="Web-{65D714FE-7951-4508-B476-2BA6CD374084}" dt="2020-12-07T15:59:39.972" v="1118" actId="20577"/>
        <pc:sldMkLst>
          <pc:docMk/>
          <pc:sldMk cId="3380701513" sldId="276"/>
        </pc:sldMkLst>
        <pc:spChg chg="mod">
          <ac:chgData name="Gautam Sehgal" userId="S::gsehgal@unb.ca::3c32091e-22c0-4354-886b-3ceafb2348a6" providerId="AD" clId="Web-{65D714FE-7951-4508-B476-2BA6CD374084}" dt="2020-12-07T15:59:39.972" v="1118" actId="20577"/>
          <ac:spMkLst>
            <pc:docMk/>
            <pc:sldMk cId="3380701513" sldId="276"/>
            <ac:spMk id="4" creationId="{30ED657B-93EB-4539-A084-ED75F7B282AB}"/>
          </ac:spMkLst>
        </pc:spChg>
      </pc:sldChg>
      <pc:sldChg chg="modSp">
        <pc:chgData name="Gautam Sehgal" userId="S::gsehgal@unb.ca::3c32091e-22c0-4354-886b-3ceafb2348a6" providerId="AD" clId="Web-{65D714FE-7951-4508-B476-2BA6CD374084}" dt="2020-12-07T15:24:35.775" v="330" actId="20577"/>
        <pc:sldMkLst>
          <pc:docMk/>
          <pc:sldMk cId="575714339" sldId="277"/>
        </pc:sldMkLst>
        <pc:spChg chg="mod">
          <ac:chgData name="Gautam Sehgal" userId="S::gsehgal@unb.ca::3c32091e-22c0-4354-886b-3ceafb2348a6" providerId="AD" clId="Web-{65D714FE-7951-4508-B476-2BA6CD374084}" dt="2020-12-07T15:24:35.775" v="330" actId="20577"/>
          <ac:spMkLst>
            <pc:docMk/>
            <pc:sldMk cId="575714339" sldId="277"/>
            <ac:spMk id="3" creationId="{4ECA1123-E5E8-4C63-BCD0-000487FE38AA}"/>
          </ac:spMkLst>
        </pc:spChg>
      </pc:sldChg>
      <pc:sldChg chg="new">
        <pc:chgData name="Gautam Sehgal" userId="S::gsehgal@unb.ca::3c32091e-22c0-4354-886b-3ceafb2348a6" providerId="AD" clId="Web-{65D714FE-7951-4508-B476-2BA6CD374084}" dt="2020-12-07T16:41:20.499" v="1121"/>
        <pc:sldMkLst>
          <pc:docMk/>
          <pc:sldMk cId="2442236051" sldId="307"/>
        </pc:sldMkLst>
      </pc:sldChg>
    </pc:docChg>
  </pc:docChgLst>
  <pc:docChgLst>
    <pc:chgData name="Gautam Sehgal" userId="S::gsehgal@unb.ca::3c32091e-22c0-4354-886b-3ceafb2348a6" providerId="AD" clId="Web-{DD96AA6F-0341-4D7D-8B9E-CC44FD46963C}"/>
    <pc:docChg chg="modSld">
      <pc:chgData name="Gautam Sehgal" userId="S::gsehgal@unb.ca::3c32091e-22c0-4354-886b-3ceafb2348a6" providerId="AD" clId="Web-{DD96AA6F-0341-4D7D-8B9E-CC44FD46963C}" dt="2020-12-07T10:36:50.845" v="297"/>
      <pc:docMkLst>
        <pc:docMk/>
      </pc:docMkLst>
      <pc:sldChg chg="modSp">
        <pc:chgData name="Gautam Sehgal" userId="S::gsehgal@unb.ca::3c32091e-22c0-4354-886b-3ceafb2348a6" providerId="AD" clId="Web-{DD96AA6F-0341-4D7D-8B9E-CC44FD46963C}" dt="2020-12-07T10:08:53.039" v="202" actId="20577"/>
        <pc:sldMkLst>
          <pc:docMk/>
          <pc:sldMk cId="4193126083" sldId="274"/>
        </pc:sldMkLst>
        <pc:spChg chg="mod">
          <ac:chgData name="Gautam Sehgal" userId="S::gsehgal@unb.ca::3c32091e-22c0-4354-886b-3ceafb2348a6" providerId="AD" clId="Web-{DD96AA6F-0341-4D7D-8B9E-CC44FD46963C}" dt="2020-12-07T10:08:53.039" v="202" actId="20577"/>
          <ac:spMkLst>
            <pc:docMk/>
            <pc:sldMk cId="4193126083" sldId="274"/>
            <ac:spMk id="2" creationId="{00000000-0000-0000-0000-000000000000}"/>
          </ac:spMkLst>
        </pc:spChg>
      </pc:sldChg>
      <pc:sldChg chg="modSp">
        <pc:chgData name="Gautam Sehgal" userId="S::gsehgal@unb.ca::3c32091e-22c0-4354-886b-3ceafb2348a6" providerId="AD" clId="Web-{DD96AA6F-0341-4D7D-8B9E-CC44FD46963C}" dt="2020-12-07T10:32:07.225" v="283" actId="14100"/>
        <pc:sldMkLst>
          <pc:docMk/>
          <pc:sldMk cId="483744220" sldId="275"/>
        </pc:sldMkLst>
        <pc:graphicFrameChg chg="mod modGraphic">
          <ac:chgData name="Gautam Sehgal" userId="S::gsehgal@unb.ca::3c32091e-22c0-4354-886b-3ceafb2348a6" providerId="AD" clId="Web-{DD96AA6F-0341-4D7D-8B9E-CC44FD46963C}" dt="2020-12-07T10:32:07.225" v="283" actId="14100"/>
          <ac:graphicFrameMkLst>
            <pc:docMk/>
            <pc:sldMk cId="483744220" sldId="275"/>
            <ac:graphicFrameMk id="3" creationId="{00000000-0000-0000-0000-000000000000}"/>
          </ac:graphicFrameMkLst>
        </pc:graphicFrameChg>
      </pc:sldChg>
      <pc:sldChg chg="modSp">
        <pc:chgData name="Gautam Sehgal" userId="S::gsehgal@unb.ca::3c32091e-22c0-4354-886b-3ceafb2348a6" providerId="AD" clId="Web-{DD96AA6F-0341-4D7D-8B9E-CC44FD46963C}" dt="2020-12-07T10:02:34.707" v="97" actId="20577"/>
        <pc:sldMkLst>
          <pc:docMk/>
          <pc:sldMk cId="3380701513" sldId="276"/>
        </pc:sldMkLst>
        <pc:spChg chg="mod">
          <ac:chgData name="Gautam Sehgal" userId="S::gsehgal@unb.ca::3c32091e-22c0-4354-886b-3ceafb2348a6" providerId="AD" clId="Web-{DD96AA6F-0341-4D7D-8B9E-CC44FD46963C}" dt="2020-12-07T10:02:34.707" v="97" actId="20577"/>
          <ac:spMkLst>
            <pc:docMk/>
            <pc:sldMk cId="3380701513" sldId="276"/>
            <ac:spMk id="4" creationId="{30ED657B-93EB-4539-A084-ED75F7B282AB}"/>
          </ac:spMkLst>
        </pc:spChg>
      </pc:sldChg>
      <pc:sldChg chg="modSp">
        <pc:chgData name="Gautam Sehgal" userId="S::gsehgal@unb.ca::3c32091e-22c0-4354-886b-3ceafb2348a6" providerId="AD" clId="Web-{DD96AA6F-0341-4D7D-8B9E-CC44FD46963C}" dt="2020-12-07T10:13:46.822" v="281" actId="20577"/>
        <pc:sldMkLst>
          <pc:docMk/>
          <pc:sldMk cId="176461532" sldId="278"/>
        </pc:sldMkLst>
        <pc:spChg chg="mod">
          <ac:chgData name="Gautam Sehgal" userId="S::gsehgal@unb.ca::3c32091e-22c0-4354-886b-3ceafb2348a6" providerId="AD" clId="Web-{DD96AA6F-0341-4D7D-8B9E-CC44FD46963C}" dt="2020-12-07T10:13:46.822" v="281" actId="20577"/>
          <ac:spMkLst>
            <pc:docMk/>
            <pc:sldMk cId="176461532" sldId="278"/>
            <ac:spMk id="4" creationId="{00000000-0000-0000-0000-000000000000}"/>
          </ac:spMkLst>
        </pc:spChg>
      </pc:sldChg>
      <pc:sldChg chg="modSp">
        <pc:chgData name="Gautam Sehgal" userId="S::gsehgal@unb.ca::3c32091e-22c0-4354-886b-3ceafb2348a6" providerId="AD" clId="Web-{DD96AA6F-0341-4D7D-8B9E-CC44FD46963C}" dt="2020-12-07T10:36:50.845" v="297"/>
        <pc:sldMkLst>
          <pc:docMk/>
          <pc:sldMk cId="477650379" sldId="295"/>
        </pc:sldMkLst>
        <pc:graphicFrameChg chg="mod modGraphic">
          <ac:chgData name="Gautam Sehgal" userId="S::gsehgal@unb.ca::3c32091e-22c0-4354-886b-3ceafb2348a6" providerId="AD" clId="Web-{DD96AA6F-0341-4D7D-8B9E-CC44FD46963C}" dt="2020-12-07T10:36:50.845" v="297"/>
          <ac:graphicFrameMkLst>
            <pc:docMk/>
            <pc:sldMk cId="477650379" sldId="295"/>
            <ac:graphicFrameMk id="6" creationId="{00000000-0000-0000-0000-000000000000}"/>
          </ac:graphicFrameMkLst>
        </pc:graphicFrameChg>
      </pc:sldChg>
    </pc:docChg>
  </pc:docChgLst>
  <pc:docChgLst>
    <pc:chgData name="Namrata Chintan Gala" userId="S::ngala@unb.ca::01b91633-2f80-4229-8b7d-07765063ed14" providerId="AD" clId="Web-{E690C854-46BF-410C-BFD5-BB73B2A600ED}"/>
    <pc:docChg chg="modSld">
      <pc:chgData name="Namrata Chintan Gala" userId="S::ngala@unb.ca::01b91633-2f80-4229-8b7d-07765063ed14" providerId="AD" clId="Web-{E690C854-46BF-410C-BFD5-BB73B2A600ED}" dt="2020-12-08T18:36:17.534" v="276" actId="14100"/>
      <pc:docMkLst>
        <pc:docMk/>
      </pc:docMkLst>
      <pc:sldChg chg="addSp modSp">
        <pc:chgData name="Namrata Chintan Gala" userId="S::ngala@unb.ca::01b91633-2f80-4229-8b7d-07765063ed14" providerId="AD" clId="Web-{E690C854-46BF-410C-BFD5-BB73B2A600ED}" dt="2020-12-08T18:15:30.474" v="195" actId="14100"/>
        <pc:sldMkLst>
          <pc:docMk/>
          <pc:sldMk cId="1462175937" sldId="282"/>
        </pc:sldMkLst>
        <pc:spChg chg="mod">
          <ac:chgData name="Namrata Chintan Gala" userId="S::ngala@unb.ca::01b91633-2f80-4229-8b7d-07765063ed14" providerId="AD" clId="Web-{E690C854-46BF-410C-BFD5-BB73B2A600ED}" dt="2020-12-08T18:00:05.445" v="4" actId="20577"/>
          <ac:spMkLst>
            <pc:docMk/>
            <pc:sldMk cId="1462175937" sldId="282"/>
            <ac:spMk id="3" creationId="{63A9A4C2-EEFD-4FEE-9095-EE69CAF33D7D}"/>
          </ac:spMkLst>
        </pc:spChg>
        <pc:picChg chg="add mod">
          <ac:chgData name="Namrata Chintan Gala" userId="S::ngala@unb.ca::01b91633-2f80-4229-8b7d-07765063ed14" providerId="AD" clId="Web-{E690C854-46BF-410C-BFD5-BB73B2A600ED}" dt="2020-12-08T18:00:17.663" v="8" actId="14100"/>
          <ac:picMkLst>
            <pc:docMk/>
            <pc:sldMk cId="1462175937" sldId="282"/>
            <ac:picMk id="4" creationId="{CE32B5AC-763B-4A52-831F-5CD49E369788}"/>
          </ac:picMkLst>
        </pc:picChg>
        <pc:picChg chg="add mod">
          <ac:chgData name="Namrata Chintan Gala" userId="S::ngala@unb.ca::01b91633-2f80-4229-8b7d-07765063ed14" providerId="AD" clId="Web-{E690C854-46BF-410C-BFD5-BB73B2A600ED}" dt="2020-12-08T18:15:30.474" v="195" actId="14100"/>
          <ac:picMkLst>
            <pc:docMk/>
            <pc:sldMk cId="1462175937" sldId="282"/>
            <ac:picMk id="5" creationId="{B56C2B67-6EB2-4FCA-80CB-79476EEA0374}"/>
          </ac:picMkLst>
        </pc:picChg>
      </pc:sldChg>
      <pc:sldChg chg="addSp modSp">
        <pc:chgData name="Namrata Chintan Gala" userId="S::ngala@unb.ca::01b91633-2f80-4229-8b7d-07765063ed14" providerId="AD" clId="Web-{E690C854-46BF-410C-BFD5-BB73B2A600ED}" dt="2020-12-08T18:19:49.161" v="201" actId="1076"/>
        <pc:sldMkLst>
          <pc:docMk/>
          <pc:sldMk cId="2357212822" sldId="283"/>
        </pc:sldMkLst>
        <pc:picChg chg="add mod">
          <ac:chgData name="Namrata Chintan Gala" userId="S::ngala@unb.ca::01b91633-2f80-4229-8b7d-07765063ed14" providerId="AD" clId="Web-{E690C854-46BF-410C-BFD5-BB73B2A600ED}" dt="2020-12-08T18:15:50.630" v="196" actId="1076"/>
          <ac:picMkLst>
            <pc:docMk/>
            <pc:sldMk cId="2357212822" sldId="283"/>
            <ac:picMk id="5" creationId="{F102EF5B-7691-44C8-B111-849F86226298}"/>
          </ac:picMkLst>
        </pc:picChg>
        <pc:picChg chg="add mod">
          <ac:chgData name="Namrata Chintan Gala" userId="S::ngala@unb.ca::01b91633-2f80-4229-8b7d-07765063ed14" providerId="AD" clId="Web-{E690C854-46BF-410C-BFD5-BB73B2A600ED}" dt="2020-12-08T18:19:49.161" v="201" actId="1076"/>
          <ac:picMkLst>
            <pc:docMk/>
            <pc:sldMk cId="2357212822" sldId="283"/>
            <ac:picMk id="6" creationId="{21699E06-BE5D-43F2-8BCE-CA1726DD5858}"/>
          </ac:picMkLst>
        </pc:picChg>
      </pc:sldChg>
      <pc:sldChg chg="addSp modSp">
        <pc:chgData name="Namrata Chintan Gala" userId="S::ngala@unb.ca::01b91633-2f80-4229-8b7d-07765063ed14" providerId="AD" clId="Web-{E690C854-46BF-410C-BFD5-BB73B2A600ED}" dt="2020-12-08T18:14:03.303" v="193" actId="20577"/>
        <pc:sldMkLst>
          <pc:docMk/>
          <pc:sldMk cId="769961332" sldId="284"/>
        </pc:sldMkLst>
        <pc:spChg chg="mod">
          <ac:chgData name="Namrata Chintan Gala" userId="S::ngala@unb.ca::01b91633-2f80-4229-8b7d-07765063ed14" providerId="AD" clId="Web-{E690C854-46BF-410C-BFD5-BB73B2A600ED}" dt="2020-12-08T18:14:03.303" v="193" actId="20577"/>
          <ac:spMkLst>
            <pc:docMk/>
            <pc:sldMk cId="769961332" sldId="284"/>
            <ac:spMk id="3" creationId="{F6F937BC-D80F-47ED-8A50-9DD20960129A}"/>
          </ac:spMkLst>
        </pc:spChg>
        <pc:picChg chg="add mod">
          <ac:chgData name="Namrata Chintan Gala" userId="S::ngala@unb.ca::01b91633-2f80-4229-8b7d-07765063ed14" providerId="AD" clId="Web-{E690C854-46BF-410C-BFD5-BB73B2A600ED}" dt="2020-12-08T18:08:41.991" v="22" actId="1076"/>
          <ac:picMkLst>
            <pc:docMk/>
            <pc:sldMk cId="769961332" sldId="284"/>
            <ac:picMk id="4" creationId="{0FA138AF-A3FF-46DD-89CB-06AF94CA3B0D}"/>
          </ac:picMkLst>
        </pc:picChg>
        <pc:picChg chg="add mod">
          <ac:chgData name="Namrata Chintan Gala" userId="S::ngala@unb.ca::01b91633-2f80-4229-8b7d-07765063ed14" providerId="AD" clId="Web-{E690C854-46BF-410C-BFD5-BB73B2A600ED}" dt="2020-12-08T18:12:50.615" v="123" actId="1076"/>
          <ac:picMkLst>
            <pc:docMk/>
            <pc:sldMk cId="769961332" sldId="284"/>
            <ac:picMk id="5" creationId="{C492E40C-8038-4DFD-BF95-EF509C7BE528}"/>
          </ac:picMkLst>
        </pc:picChg>
      </pc:sldChg>
      <pc:sldChg chg="addSp modSp">
        <pc:chgData name="Namrata Chintan Gala" userId="S::ngala@unb.ca::01b91633-2f80-4229-8b7d-07765063ed14" providerId="AD" clId="Web-{E690C854-46BF-410C-BFD5-BB73B2A600ED}" dt="2020-12-08T18:36:17.534" v="276" actId="14100"/>
        <pc:sldMkLst>
          <pc:docMk/>
          <pc:sldMk cId="1925104203" sldId="288"/>
        </pc:sldMkLst>
        <pc:spChg chg="mod">
          <ac:chgData name="Namrata Chintan Gala" userId="S::ngala@unb.ca::01b91633-2f80-4229-8b7d-07765063ed14" providerId="AD" clId="Web-{E690C854-46BF-410C-BFD5-BB73B2A600ED}" dt="2020-12-08T18:34:24.285" v="267" actId="20577"/>
          <ac:spMkLst>
            <pc:docMk/>
            <pc:sldMk cId="1925104203" sldId="288"/>
            <ac:spMk id="3" creationId="{9E5FDBD6-D834-4B14-AE26-B21DB0C288E5}"/>
          </ac:spMkLst>
        </pc:spChg>
        <pc:picChg chg="add mod">
          <ac:chgData name="Namrata Chintan Gala" userId="S::ngala@unb.ca::01b91633-2f80-4229-8b7d-07765063ed14" providerId="AD" clId="Web-{E690C854-46BF-410C-BFD5-BB73B2A600ED}" dt="2020-12-08T18:35:34.706" v="269" actId="1076"/>
          <ac:picMkLst>
            <pc:docMk/>
            <pc:sldMk cId="1925104203" sldId="288"/>
            <ac:picMk id="4" creationId="{0986E9D5-8789-4B9C-97CE-DB32D188E05F}"/>
          </ac:picMkLst>
        </pc:picChg>
        <pc:picChg chg="add mod">
          <ac:chgData name="Namrata Chintan Gala" userId="S::ngala@unb.ca::01b91633-2f80-4229-8b7d-07765063ed14" providerId="AD" clId="Web-{E690C854-46BF-410C-BFD5-BB73B2A600ED}" dt="2020-12-08T18:36:17.534" v="276" actId="14100"/>
          <ac:picMkLst>
            <pc:docMk/>
            <pc:sldMk cId="1925104203" sldId="288"/>
            <ac:picMk id="5" creationId="{5268BA60-C786-4431-8468-AA1E74F18A4B}"/>
          </ac:picMkLst>
        </pc:picChg>
      </pc:sldChg>
    </pc:docChg>
  </pc:docChgLst>
  <pc:docChgLst>
    <pc:chgData name="Namrata Chintan Gala" userId="S::ngala@unb.ca::01b91633-2f80-4229-8b7d-07765063ed14" providerId="AD" clId="Web-{1D02717C-6A01-42FB-8BEC-FA4250D18FBE}"/>
    <pc:docChg chg="addSld delSld modSld">
      <pc:chgData name="Namrata Chintan Gala" userId="S::ngala@unb.ca::01b91633-2f80-4229-8b7d-07765063ed14" providerId="AD" clId="Web-{1D02717C-6A01-42FB-8BEC-FA4250D18FBE}" dt="2020-12-08T19:06:10.106" v="279" actId="20577"/>
      <pc:docMkLst>
        <pc:docMk/>
      </pc:docMkLst>
      <pc:sldChg chg="addSp delSp modSp">
        <pc:chgData name="Namrata Chintan Gala" userId="S::ngala@unb.ca::01b91633-2f80-4229-8b7d-07765063ed14" providerId="AD" clId="Web-{1D02717C-6A01-42FB-8BEC-FA4250D18FBE}" dt="2020-12-08T19:06:10.106" v="278" actId="20577"/>
        <pc:sldMkLst>
          <pc:docMk/>
          <pc:sldMk cId="2357212822" sldId="283"/>
        </pc:sldMkLst>
        <pc:spChg chg="mod">
          <ac:chgData name="Namrata Chintan Gala" userId="S::ngala@unb.ca::01b91633-2f80-4229-8b7d-07765063ed14" providerId="AD" clId="Web-{1D02717C-6A01-42FB-8BEC-FA4250D18FBE}" dt="2020-12-08T19:06:10.106" v="278" actId="20577"/>
          <ac:spMkLst>
            <pc:docMk/>
            <pc:sldMk cId="2357212822" sldId="283"/>
            <ac:spMk id="4" creationId="{AAB73790-948C-4EE2-9DF2-988A1ED0C7B5}"/>
          </ac:spMkLst>
        </pc:spChg>
        <pc:picChg chg="del mod">
          <ac:chgData name="Namrata Chintan Gala" userId="S::ngala@unb.ca::01b91633-2f80-4229-8b7d-07765063ed14" providerId="AD" clId="Web-{1D02717C-6A01-42FB-8BEC-FA4250D18FBE}" dt="2020-12-08T19:01:29.276" v="174"/>
          <ac:picMkLst>
            <pc:docMk/>
            <pc:sldMk cId="2357212822" sldId="283"/>
            <ac:picMk id="5" creationId="{F102EF5B-7691-44C8-B111-849F86226298}"/>
          </ac:picMkLst>
        </pc:picChg>
        <pc:picChg chg="del">
          <ac:chgData name="Namrata Chintan Gala" userId="S::ngala@unb.ca::01b91633-2f80-4229-8b7d-07765063ed14" providerId="AD" clId="Web-{1D02717C-6A01-42FB-8BEC-FA4250D18FBE}" dt="2020-12-08T18:56:12.041" v="120"/>
          <ac:picMkLst>
            <pc:docMk/>
            <pc:sldMk cId="2357212822" sldId="283"/>
            <ac:picMk id="6" creationId="{21699E06-BE5D-43F2-8BCE-CA1726DD5858}"/>
          </ac:picMkLst>
        </pc:picChg>
        <pc:picChg chg="add mod">
          <ac:chgData name="Namrata Chintan Gala" userId="S::ngala@unb.ca::01b91633-2f80-4229-8b7d-07765063ed14" providerId="AD" clId="Web-{1D02717C-6A01-42FB-8BEC-FA4250D18FBE}" dt="2020-12-08T19:05:53.028" v="257" actId="1076"/>
          <ac:picMkLst>
            <pc:docMk/>
            <pc:sldMk cId="2357212822" sldId="283"/>
            <ac:picMk id="7" creationId="{A66C54EF-0B21-454B-B3D5-818A1BCB715B}"/>
          </ac:picMkLst>
        </pc:picChg>
      </pc:sldChg>
      <pc:sldChg chg="modSp">
        <pc:chgData name="Namrata Chintan Gala" userId="S::ngala@unb.ca::01b91633-2f80-4229-8b7d-07765063ed14" providerId="AD" clId="Web-{1D02717C-6A01-42FB-8BEC-FA4250D18FBE}" dt="2020-12-08T18:53:43.337" v="114" actId="20577"/>
        <pc:sldMkLst>
          <pc:docMk/>
          <pc:sldMk cId="769961332" sldId="284"/>
        </pc:sldMkLst>
        <pc:spChg chg="mod">
          <ac:chgData name="Namrata Chintan Gala" userId="S::ngala@unb.ca::01b91633-2f80-4229-8b7d-07765063ed14" providerId="AD" clId="Web-{1D02717C-6A01-42FB-8BEC-FA4250D18FBE}" dt="2020-12-08T18:53:43.337" v="114" actId="20577"/>
          <ac:spMkLst>
            <pc:docMk/>
            <pc:sldMk cId="769961332" sldId="284"/>
            <ac:spMk id="3" creationId="{F6F937BC-D80F-47ED-8A50-9DD20960129A}"/>
          </ac:spMkLst>
        </pc:spChg>
      </pc:sldChg>
      <pc:sldChg chg="modSp">
        <pc:chgData name="Namrata Chintan Gala" userId="S::ngala@unb.ca::01b91633-2f80-4229-8b7d-07765063ed14" providerId="AD" clId="Web-{1D02717C-6A01-42FB-8BEC-FA4250D18FBE}" dt="2020-12-08T18:48:28.226" v="107" actId="14100"/>
        <pc:sldMkLst>
          <pc:docMk/>
          <pc:sldMk cId="1925104203" sldId="288"/>
        </pc:sldMkLst>
        <pc:picChg chg="mod">
          <ac:chgData name="Namrata Chintan Gala" userId="S::ngala@unb.ca::01b91633-2f80-4229-8b7d-07765063ed14" providerId="AD" clId="Web-{1D02717C-6A01-42FB-8BEC-FA4250D18FBE}" dt="2020-12-08T18:48:28.226" v="107" actId="14100"/>
          <ac:picMkLst>
            <pc:docMk/>
            <pc:sldMk cId="1925104203" sldId="288"/>
            <ac:picMk id="4" creationId="{0986E9D5-8789-4B9C-97CE-DB32D188E05F}"/>
          </ac:picMkLst>
        </pc:picChg>
      </pc:sldChg>
      <pc:sldChg chg="addSp delSp modSp">
        <pc:chgData name="Namrata Chintan Gala" userId="S::ngala@unb.ca::01b91633-2f80-4229-8b7d-07765063ed14" providerId="AD" clId="Web-{1D02717C-6A01-42FB-8BEC-FA4250D18FBE}" dt="2020-12-08T18:46:46.304" v="106" actId="1076"/>
        <pc:sldMkLst>
          <pc:docMk/>
          <pc:sldMk cId="3022676622" sldId="291"/>
        </pc:sldMkLst>
        <pc:spChg chg="mod">
          <ac:chgData name="Namrata Chintan Gala" userId="S::ngala@unb.ca::01b91633-2f80-4229-8b7d-07765063ed14" providerId="AD" clId="Web-{1D02717C-6A01-42FB-8BEC-FA4250D18FBE}" dt="2020-12-08T18:43:40.928" v="67" actId="20577"/>
          <ac:spMkLst>
            <pc:docMk/>
            <pc:sldMk cId="3022676622" sldId="291"/>
            <ac:spMk id="3" creationId="{1105A144-46BF-45E2-9055-55D34018F983}"/>
          </ac:spMkLst>
        </pc:spChg>
        <pc:spChg chg="add mod">
          <ac:chgData name="Namrata Chintan Gala" userId="S::ngala@unb.ca::01b91633-2f80-4229-8b7d-07765063ed14" providerId="AD" clId="Web-{1D02717C-6A01-42FB-8BEC-FA4250D18FBE}" dt="2020-12-08T18:40:28.959" v="8" actId="20577"/>
          <ac:spMkLst>
            <pc:docMk/>
            <pc:sldMk cId="3022676622" sldId="291"/>
            <ac:spMk id="5" creationId="{57CBB32F-C823-44E4-8F3A-7267F4CF1E32}"/>
          </ac:spMkLst>
        </pc:spChg>
        <pc:spChg chg="add mod">
          <ac:chgData name="Namrata Chintan Gala" userId="S::ngala@unb.ca::01b91633-2f80-4229-8b7d-07765063ed14" providerId="AD" clId="Web-{1D02717C-6A01-42FB-8BEC-FA4250D18FBE}" dt="2020-12-08T18:41:28.990" v="25" actId="1076"/>
          <ac:spMkLst>
            <pc:docMk/>
            <pc:sldMk cId="3022676622" sldId="291"/>
            <ac:spMk id="9" creationId="{08691E52-4C76-48F2-9EE4-14155A0537B7}"/>
          </ac:spMkLst>
        </pc:spChg>
        <pc:spChg chg="add mod">
          <ac:chgData name="Namrata Chintan Gala" userId="S::ngala@unb.ca::01b91633-2f80-4229-8b7d-07765063ed14" providerId="AD" clId="Web-{1D02717C-6A01-42FB-8BEC-FA4250D18FBE}" dt="2020-12-08T18:42:04.006" v="37" actId="20577"/>
          <ac:spMkLst>
            <pc:docMk/>
            <pc:sldMk cId="3022676622" sldId="291"/>
            <ac:spMk id="10" creationId="{76F9D33B-FBB4-476A-B62C-73A03D45BB94}"/>
          </ac:spMkLst>
        </pc:spChg>
        <pc:spChg chg="add mod">
          <ac:chgData name="Namrata Chintan Gala" userId="S::ngala@unb.ca::01b91633-2f80-4229-8b7d-07765063ed14" providerId="AD" clId="Web-{1D02717C-6A01-42FB-8BEC-FA4250D18FBE}" dt="2020-12-08T18:42:51.725" v="50" actId="20577"/>
          <ac:spMkLst>
            <pc:docMk/>
            <pc:sldMk cId="3022676622" sldId="291"/>
            <ac:spMk id="11" creationId="{5635B4F4-E9A2-4B7C-A10C-F769A1788C92}"/>
          </ac:spMkLst>
        </pc:spChg>
        <pc:spChg chg="add mod">
          <ac:chgData name="Namrata Chintan Gala" userId="S::ngala@unb.ca::01b91633-2f80-4229-8b7d-07765063ed14" providerId="AD" clId="Web-{1D02717C-6A01-42FB-8BEC-FA4250D18FBE}" dt="2020-12-08T18:46:40.507" v="105" actId="1076"/>
          <ac:spMkLst>
            <pc:docMk/>
            <pc:sldMk cId="3022676622" sldId="291"/>
            <ac:spMk id="12" creationId="{C630BB23-6765-4D37-A31E-A0208118078F}"/>
          </ac:spMkLst>
        </pc:spChg>
        <pc:spChg chg="add mod">
          <ac:chgData name="Namrata Chintan Gala" userId="S::ngala@unb.ca::01b91633-2f80-4229-8b7d-07765063ed14" providerId="AD" clId="Web-{1D02717C-6A01-42FB-8BEC-FA4250D18FBE}" dt="2020-12-08T18:46:46.304" v="106" actId="1076"/>
          <ac:spMkLst>
            <pc:docMk/>
            <pc:sldMk cId="3022676622" sldId="291"/>
            <ac:spMk id="13" creationId="{7E64B599-BF42-4329-9914-C2E6351420BA}"/>
          </ac:spMkLst>
        </pc:spChg>
        <pc:spChg chg="add mod">
          <ac:chgData name="Namrata Chintan Gala" userId="S::ngala@unb.ca::01b91633-2f80-4229-8b7d-07765063ed14" providerId="AD" clId="Web-{1D02717C-6A01-42FB-8BEC-FA4250D18FBE}" dt="2020-12-08T18:46:19.304" v="96" actId="20577"/>
          <ac:spMkLst>
            <pc:docMk/>
            <pc:sldMk cId="3022676622" sldId="291"/>
            <ac:spMk id="14" creationId="{26186F5E-3666-4012-9874-6B5D7258428A}"/>
          </ac:spMkLst>
        </pc:spChg>
        <pc:picChg chg="add del mod">
          <ac:chgData name="Namrata Chintan Gala" userId="S::ngala@unb.ca::01b91633-2f80-4229-8b7d-07765063ed14" providerId="AD" clId="Web-{1D02717C-6A01-42FB-8BEC-FA4250D18FBE}" dt="2020-12-08T18:40:37.443" v="10"/>
          <ac:picMkLst>
            <pc:docMk/>
            <pc:sldMk cId="3022676622" sldId="291"/>
            <ac:picMk id="7" creationId="{11CA46CB-BB13-49F7-881D-9C23276B14EA}"/>
          </ac:picMkLst>
        </pc:picChg>
        <pc:picChg chg="add del mod">
          <ac:chgData name="Namrata Chintan Gala" userId="S::ngala@unb.ca::01b91633-2f80-4229-8b7d-07765063ed14" providerId="AD" clId="Web-{1D02717C-6A01-42FB-8BEC-FA4250D18FBE}" dt="2020-12-08T18:40:47.099" v="12"/>
          <ac:picMkLst>
            <pc:docMk/>
            <pc:sldMk cId="3022676622" sldId="291"/>
            <ac:picMk id="8" creationId="{078069BE-C0ED-4413-9BCD-B635D27C09FE}"/>
          </ac:picMkLst>
        </pc:picChg>
      </pc:sldChg>
      <pc:sldChg chg="addSp modSp new">
        <pc:chgData name="Namrata Chintan Gala" userId="S::ngala@unb.ca::01b91633-2f80-4229-8b7d-07765063ed14" providerId="AD" clId="Web-{1D02717C-6A01-42FB-8BEC-FA4250D18FBE}" dt="2020-12-08T18:59:18.292" v="141" actId="20577"/>
        <pc:sldMkLst>
          <pc:docMk/>
          <pc:sldMk cId="1538182135" sldId="307"/>
        </pc:sldMkLst>
        <pc:spChg chg="mod">
          <ac:chgData name="Namrata Chintan Gala" userId="S::ngala@unb.ca::01b91633-2f80-4229-8b7d-07765063ed14" providerId="AD" clId="Web-{1D02717C-6A01-42FB-8BEC-FA4250D18FBE}" dt="2020-12-08T18:59:18.292" v="141" actId="20577"/>
          <ac:spMkLst>
            <pc:docMk/>
            <pc:sldMk cId="1538182135" sldId="307"/>
            <ac:spMk id="2" creationId="{C3CD65AB-51F0-4700-8C4E-B2C71F64D3A0}"/>
          </ac:spMkLst>
        </pc:spChg>
        <pc:spChg chg="mod">
          <ac:chgData name="Namrata Chintan Gala" userId="S::ngala@unb.ca::01b91633-2f80-4229-8b7d-07765063ed14" providerId="AD" clId="Web-{1D02717C-6A01-42FB-8BEC-FA4250D18FBE}" dt="2020-12-08T18:57:06.744" v="131" actId="20577"/>
          <ac:spMkLst>
            <pc:docMk/>
            <pc:sldMk cId="1538182135" sldId="307"/>
            <ac:spMk id="3" creationId="{F9BF9B25-61AC-4A56-8123-89425877A72A}"/>
          </ac:spMkLst>
        </pc:spChg>
        <pc:picChg chg="add mod">
          <ac:chgData name="Namrata Chintan Gala" userId="S::ngala@unb.ca::01b91633-2f80-4229-8b7d-07765063ed14" providerId="AD" clId="Web-{1D02717C-6A01-42FB-8BEC-FA4250D18FBE}" dt="2020-12-08T18:57:54.354" v="137" actId="1076"/>
          <ac:picMkLst>
            <pc:docMk/>
            <pc:sldMk cId="1538182135" sldId="307"/>
            <ac:picMk id="4" creationId="{2B0A6F0E-A8D3-466C-BAA4-F8660B8AE5F5}"/>
          </ac:picMkLst>
        </pc:picChg>
      </pc:sldChg>
      <pc:sldChg chg="new del">
        <pc:chgData name="Namrata Chintan Gala" userId="S::ngala@unb.ca::01b91633-2f80-4229-8b7d-07765063ed14" providerId="AD" clId="Web-{1D02717C-6A01-42FB-8BEC-FA4250D18FBE}" dt="2020-12-08T18:55:51.963" v="118"/>
        <pc:sldMkLst>
          <pc:docMk/>
          <pc:sldMk cId="3496905667" sldId="307"/>
        </pc:sldMkLst>
      </pc:sldChg>
    </pc:docChg>
  </pc:docChgLst>
  <pc:docChgLst>
    <pc:chgData name="Darren Clark" userId="S::u61g9@unb.ca::3593d9e2-ae9c-42d6-9511-c8d7a2ae2130" providerId="AD" clId="Web-{9B0D470E-8DCE-4A64-B545-D89BA0B4D88D}"/>
    <pc:docChg chg="modSld">
      <pc:chgData name="Darren Clark" userId="S::u61g9@unb.ca::3593d9e2-ae9c-42d6-9511-c8d7a2ae2130" providerId="AD" clId="Web-{9B0D470E-8DCE-4A64-B545-D89BA0B4D88D}" dt="2020-12-08T15:57:40.710" v="618" actId="20577"/>
      <pc:docMkLst>
        <pc:docMk/>
      </pc:docMkLst>
      <pc:sldChg chg="modSp">
        <pc:chgData name="Darren Clark" userId="S::u61g9@unb.ca::3593d9e2-ae9c-42d6-9511-c8d7a2ae2130" providerId="AD" clId="Web-{9B0D470E-8DCE-4A64-B545-D89BA0B4D88D}" dt="2020-12-08T15:52:01.335" v="168" actId="20577"/>
        <pc:sldMkLst>
          <pc:docMk/>
          <pc:sldMk cId="4193126083" sldId="274"/>
        </pc:sldMkLst>
        <pc:spChg chg="mod">
          <ac:chgData name="Darren Clark" userId="S::u61g9@unb.ca::3593d9e2-ae9c-42d6-9511-c8d7a2ae2130" providerId="AD" clId="Web-{9B0D470E-8DCE-4A64-B545-D89BA0B4D88D}" dt="2020-12-08T15:52:01.335" v="168" actId="20577"/>
          <ac:spMkLst>
            <pc:docMk/>
            <pc:sldMk cId="4193126083" sldId="274"/>
            <ac:spMk id="2" creationId="{00000000-0000-0000-0000-000000000000}"/>
          </ac:spMkLst>
        </pc:spChg>
      </pc:sldChg>
      <pc:sldChg chg="modSp">
        <pc:chgData name="Darren Clark" userId="S::u61g9@unb.ca::3593d9e2-ae9c-42d6-9511-c8d7a2ae2130" providerId="AD" clId="Web-{9B0D470E-8DCE-4A64-B545-D89BA0B4D88D}" dt="2020-12-08T15:53:21.151" v="202" actId="20577"/>
        <pc:sldMkLst>
          <pc:docMk/>
          <pc:sldMk cId="483744220" sldId="275"/>
        </pc:sldMkLst>
        <pc:graphicFrameChg chg="modGraphic">
          <ac:chgData name="Darren Clark" userId="S::u61g9@unb.ca::3593d9e2-ae9c-42d6-9511-c8d7a2ae2130" providerId="AD" clId="Web-{9B0D470E-8DCE-4A64-B545-D89BA0B4D88D}" dt="2020-12-08T15:53:21.151" v="202" actId="20577"/>
          <ac:graphicFrameMkLst>
            <pc:docMk/>
            <pc:sldMk cId="483744220" sldId="275"/>
            <ac:graphicFrameMk id="3" creationId="{00000000-0000-0000-0000-000000000000}"/>
          </ac:graphicFrameMkLst>
        </pc:graphicFrameChg>
      </pc:sldChg>
      <pc:sldChg chg="modSp">
        <pc:chgData name="Darren Clark" userId="S::u61g9@unb.ca::3593d9e2-ae9c-42d6-9511-c8d7a2ae2130" providerId="AD" clId="Web-{9B0D470E-8DCE-4A64-B545-D89BA0B4D88D}" dt="2020-12-08T15:56:05.252" v="432" actId="20577"/>
        <pc:sldMkLst>
          <pc:docMk/>
          <pc:sldMk cId="3380701513" sldId="276"/>
        </pc:sldMkLst>
        <pc:spChg chg="mod">
          <ac:chgData name="Darren Clark" userId="S::u61g9@unb.ca::3593d9e2-ae9c-42d6-9511-c8d7a2ae2130" providerId="AD" clId="Web-{9B0D470E-8DCE-4A64-B545-D89BA0B4D88D}" dt="2020-12-08T15:56:05.252" v="432" actId="20577"/>
          <ac:spMkLst>
            <pc:docMk/>
            <pc:sldMk cId="3380701513" sldId="276"/>
            <ac:spMk id="4" creationId="{30ED657B-93EB-4539-A084-ED75F7B282AB}"/>
          </ac:spMkLst>
        </pc:spChg>
      </pc:sldChg>
      <pc:sldChg chg="modSp">
        <pc:chgData name="Darren Clark" userId="S::u61g9@unb.ca::3593d9e2-ae9c-42d6-9511-c8d7a2ae2130" providerId="AD" clId="Web-{9B0D470E-8DCE-4A64-B545-D89BA0B4D88D}" dt="2020-12-08T15:57:40.710" v="617" actId="20577"/>
        <pc:sldMkLst>
          <pc:docMk/>
          <pc:sldMk cId="575714339" sldId="277"/>
        </pc:sldMkLst>
        <pc:spChg chg="mod">
          <ac:chgData name="Darren Clark" userId="S::u61g9@unb.ca::3593d9e2-ae9c-42d6-9511-c8d7a2ae2130" providerId="AD" clId="Web-{9B0D470E-8DCE-4A64-B545-D89BA0B4D88D}" dt="2020-12-08T15:57:40.710" v="617" actId="20577"/>
          <ac:spMkLst>
            <pc:docMk/>
            <pc:sldMk cId="575714339" sldId="277"/>
            <ac:spMk id="3" creationId="{4ECA1123-E5E8-4C63-BCD0-000487FE38AA}"/>
          </ac:spMkLst>
        </pc:spChg>
      </pc:sldChg>
    </pc:docChg>
  </pc:docChgLst>
  <pc:docChgLst>
    <pc:chgData name="Gautam Sehgal" userId="S::gsehgal@unb.ca::3c32091e-22c0-4354-886b-3ceafb2348a6" providerId="AD" clId="Web-{EF303E65-B996-4C6E-BED7-C05003FCBE07}"/>
    <pc:docChg chg="modSld">
      <pc:chgData name="Gautam Sehgal" userId="S::gsehgal@unb.ca::3c32091e-22c0-4354-886b-3ceafb2348a6" providerId="AD" clId="Web-{EF303E65-B996-4C6E-BED7-C05003FCBE07}" dt="2020-12-08T00:00:02.006" v="342" actId="20577"/>
      <pc:docMkLst>
        <pc:docMk/>
      </pc:docMkLst>
      <pc:sldChg chg="modSp">
        <pc:chgData name="Gautam Sehgal" userId="S::gsehgal@unb.ca::3c32091e-22c0-4354-886b-3ceafb2348a6" providerId="AD" clId="Web-{EF303E65-B996-4C6E-BED7-C05003FCBE07}" dt="2020-12-08T00:00:02.006" v="341" actId="20577"/>
        <pc:sldMkLst>
          <pc:docMk/>
          <pc:sldMk cId="575714339" sldId="277"/>
        </pc:sldMkLst>
        <pc:spChg chg="mod">
          <ac:chgData name="Gautam Sehgal" userId="S::gsehgal@unb.ca::3c32091e-22c0-4354-886b-3ceafb2348a6" providerId="AD" clId="Web-{EF303E65-B996-4C6E-BED7-C05003FCBE07}" dt="2020-12-08T00:00:02.006" v="341" actId="20577"/>
          <ac:spMkLst>
            <pc:docMk/>
            <pc:sldMk cId="575714339" sldId="277"/>
            <ac:spMk id="3" creationId="{4ECA1123-E5E8-4C63-BCD0-000487FE38AA}"/>
          </ac:spMkLst>
        </pc:spChg>
      </pc:sldChg>
    </pc:docChg>
  </pc:docChgLst>
  <pc:docChgLst>
    <pc:chgData name="Gautam Sehgal" userId="S::gsehgal@unb.ca::3c32091e-22c0-4354-886b-3ceafb2348a6" providerId="AD" clId="Web-{E692A19E-FC85-4188-B1B6-82D6BB12C1B0}"/>
    <pc:docChg chg="modSld">
      <pc:chgData name="Gautam Sehgal" userId="S::gsehgal@unb.ca::3c32091e-22c0-4354-886b-3ceafb2348a6" providerId="AD" clId="Web-{E692A19E-FC85-4188-B1B6-82D6BB12C1B0}" dt="2020-12-06T18:25:44.230" v="3" actId="14100"/>
      <pc:docMkLst>
        <pc:docMk/>
      </pc:docMkLst>
      <pc:sldChg chg="addSp modSp">
        <pc:chgData name="Gautam Sehgal" userId="S::gsehgal@unb.ca::3c32091e-22c0-4354-886b-3ceafb2348a6" providerId="AD" clId="Web-{E692A19E-FC85-4188-B1B6-82D6BB12C1B0}" dt="2020-12-06T18:25:44.230" v="3" actId="14100"/>
        <pc:sldMkLst>
          <pc:docMk/>
          <pc:sldMk cId="2753764586" sldId="273"/>
        </pc:sldMkLst>
        <pc:spChg chg="add">
          <ac:chgData name="Gautam Sehgal" userId="S::gsehgal@unb.ca::3c32091e-22c0-4354-886b-3ceafb2348a6" providerId="AD" clId="Web-{E692A19E-FC85-4188-B1B6-82D6BB12C1B0}" dt="2020-12-06T18:25:31.371" v="0"/>
          <ac:spMkLst>
            <pc:docMk/>
            <pc:sldMk cId="2753764586" sldId="273"/>
            <ac:spMk id="2" creationId="{3A93BADE-3EB4-4853-89BE-253CAC4C612D}"/>
          </ac:spMkLst>
        </pc:spChg>
        <pc:spChg chg="add mod">
          <ac:chgData name="Gautam Sehgal" userId="S::gsehgal@unb.ca::3c32091e-22c0-4354-886b-3ceafb2348a6" providerId="AD" clId="Web-{E692A19E-FC85-4188-B1B6-82D6BB12C1B0}" dt="2020-12-06T18:25:44.230" v="3" actId="14100"/>
          <ac:spMkLst>
            <pc:docMk/>
            <pc:sldMk cId="2753764586" sldId="273"/>
            <ac:spMk id="3" creationId="{4233F236-888E-4D2B-82EC-178D746D1753}"/>
          </ac:spMkLst>
        </pc:spChg>
      </pc:sldChg>
    </pc:docChg>
  </pc:docChgLst>
  <pc:docChgLst>
    <pc:chgData name="Gautam Sehgal" userId="S::gsehgal@unb.ca::3c32091e-22c0-4354-886b-3ceafb2348a6" providerId="AD" clId="Web-{A237457E-2F0A-40C9-AD61-DCCF3C9163BE}"/>
    <pc:docChg chg="delSld">
      <pc:chgData name="Gautam Sehgal" userId="S::gsehgal@unb.ca::3c32091e-22c0-4354-886b-3ceafb2348a6" providerId="AD" clId="Web-{A237457E-2F0A-40C9-AD61-DCCF3C9163BE}" dt="2020-12-08T16:38:21.984" v="0"/>
      <pc:docMkLst>
        <pc:docMk/>
      </pc:docMkLst>
      <pc:sldChg chg="del">
        <pc:chgData name="Gautam Sehgal" userId="S::gsehgal@unb.ca::3c32091e-22c0-4354-886b-3ceafb2348a6" providerId="AD" clId="Web-{A237457E-2F0A-40C9-AD61-DCCF3C9163BE}" dt="2020-12-08T16:38:21.984" v="0"/>
        <pc:sldMkLst>
          <pc:docMk/>
          <pc:sldMk cId="176461532" sldId="278"/>
        </pc:sldMkLst>
      </pc:sldChg>
    </pc:docChg>
  </pc:docChgLst>
  <pc:docChgLst>
    <pc:chgData name="Gautam Sehgal" userId="S::gsehgal@unb.ca::3c32091e-22c0-4354-886b-3ceafb2348a6" providerId="AD" clId="Web-{03B2CA08-3002-41D9-906C-1660CE40AB2E}"/>
    <pc:docChg chg="modSld">
      <pc:chgData name="Gautam Sehgal" userId="S::gsehgal@unb.ca::3c32091e-22c0-4354-886b-3ceafb2348a6" providerId="AD" clId="Web-{03B2CA08-3002-41D9-906C-1660CE40AB2E}" dt="2020-12-07T09:57:29.306" v="1169" actId="14100"/>
      <pc:docMkLst>
        <pc:docMk/>
      </pc:docMkLst>
      <pc:sldChg chg="addSp delSp modSp mod setBg">
        <pc:chgData name="Gautam Sehgal" userId="S::gsehgal@unb.ca::3c32091e-22c0-4354-886b-3ceafb2348a6" providerId="AD" clId="Web-{03B2CA08-3002-41D9-906C-1660CE40AB2E}" dt="2020-12-07T08:54:32.904" v="353"/>
        <pc:sldMkLst>
          <pc:docMk/>
          <pc:sldMk cId="2753764586" sldId="273"/>
        </pc:sldMkLst>
        <pc:spChg chg="del">
          <ac:chgData name="Gautam Sehgal" userId="S::gsehgal@unb.ca::3c32091e-22c0-4354-886b-3ceafb2348a6" providerId="AD" clId="Web-{03B2CA08-3002-41D9-906C-1660CE40AB2E}" dt="2020-12-07T08:53:53.326" v="348"/>
          <ac:spMkLst>
            <pc:docMk/>
            <pc:sldMk cId="2753764586" sldId="273"/>
            <ac:spMk id="2" creationId="{3A93BADE-3EB4-4853-89BE-253CAC4C612D}"/>
          </ac:spMkLst>
        </pc:spChg>
        <pc:spChg chg="del">
          <ac:chgData name="Gautam Sehgal" userId="S::gsehgal@unb.ca::3c32091e-22c0-4354-886b-3ceafb2348a6" providerId="AD" clId="Web-{03B2CA08-3002-41D9-906C-1660CE40AB2E}" dt="2020-12-07T08:54:25.310" v="352"/>
          <ac:spMkLst>
            <pc:docMk/>
            <pc:sldMk cId="2753764586" sldId="273"/>
            <ac:spMk id="3" creationId="{4233F236-888E-4D2B-82EC-178D746D1753}"/>
          </ac:spMkLst>
        </pc:spChg>
        <pc:spChg chg="mod">
          <ac:chgData name="Gautam Sehgal" userId="S::gsehgal@unb.ca::3c32091e-22c0-4354-886b-3ceafb2348a6" providerId="AD" clId="Web-{03B2CA08-3002-41D9-906C-1660CE40AB2E}" dt="2020-12-07T08:54:32.904" v="353"/>
          <ac:spMkLst>
            <pc:docMk/>
            <pc:sldMk cId="2753764586" sldId="273"/>
            <ac:spMk id="5" creationId="{00000000-0000-0000-0000-000000000000}"/>
          </ac:spMkLst>
        </pc:spChg>
        <pc:spChg chg="add">
          <ac:chgData name="Gautam Sehgal" userId="S::gsehgal@unb.ca::3c32091e-22c0-4354-886b-3ceafb2348a6" providerId="AD" clId="Web-{03B2CA08-3002-41D9-906C-1660CE40AB2E}" dt="2020-12-07T08:54:32.904" v="353"/>
          <ac:spMkLst>
            <pc:docMk/>
            <pc:sldMk cId="2753764586" sldId="273"/>
            <ac:spMk id="11" creationId="{6753252F-4873-4F63-801D-CC719279A7D5}"/>
          </ac:spMkLst>
        </pc:spChg>
        <pc:spChg chg="add">
          <ac:chgData name="Gautam Sehgal" userId="S::gsehgal@unb.ca::3c32091e-22c0-4354-886b-3ceafb2348a6" providerId="AD" clId="Web-{03B2CA08-3002-41D9-906C-1660CE40AB2E}" dt="2020-12-07T08:54:32.904" v="353"/>
          <ac:spMkLst>
            <pc:docMk/>
            <pc:sldMk cId="2753764586" sldId="273"/>
            <ac:spMk id="13" creationId="{047C8CCB-F95D-4249-92DD-651249D3535A}"/>
          </ac:spMkLst>
        </pc:spChg>
        <pc:picChg chg="add del mod">
          <ac:chgData name="Gautam Sehgal" userId="S::gsehgal@unb.ca::3c32091e-22c0-4354-886b-3ceafb2348a6" providerId="AD" clId="Web-{03B2CA08-3002-41D9-906C-1660CE40AB2E}" dt="2020-12-07T08:54:03.044" v="350"/>
          <ac:picMkLst>
            <pc:docMk/>
            <pc:sldMk cId="2753764586" sldId="273"/>
            <ac:picMk id="4" creationId="{C4420525-BC4D-4F9D-BABD-B093D967C9DC}"/>
          </ac:picMkLst>
        </pc:picChg>
        <pc:picChg chg="add mod">
          <ac:chgData name="Gautam Sehgal" userId="S::gsehgal@unb.ca::3c32091e-22c0-4354-886b-3ceafb2348a6" providerId="AD" clId="Web-{03B2CA08-3002-41D9-906C-1660CE40AB2E}" dt="2020-12-07T08:54:32.904" v="353"/>
          <ac:picMkLst>
            <pc:docMk/>
            <pc:sldMk cId="2753764586" sldId="273"/>
            <ac:picMk id="6" creationId="{DBD4C255-4C83-4F56-9AF8-2AA761118EA5}"/>
          </ac:picMkLst>
        </pc:picChg>
      </pc:sldChg>
      <pc:sldChg chg="modSp">
        <pc:chgData name="Gautam Sehgal" userId="S::gsehgal@unb.ca::3c32091e-22c0-4354-886b-3ceafb2348a6" providerId="AD" clId="Web-{03B2CA08-3002-41D9-906C-1660CE40AB2E}" dt="2020-12-07T09:17:04.539" v="849" actId="20577"/>
        <pc:sldMkLst>
          <pc:docMk/>
          <pc:sldMk cId="4193126083" sldId="274"/>
        </pc:sldMkLst>
        <pc:spChg chg="mod">
          <ac:chgData name="Gautam Sehgal" userId="S::gsehgal@unb.ca::3c32091e-22c0-4354-886b-3ceafb2348a6" providerId="AD" clId="Web-{03B2CA08-3002-41D9-906C-1660CE40AB2E}" dt="2020-12-07T09:17:04.539" v="849" actId="20577"/>
          <ac:spMkLst>
            <pc:docMk/>
            <pc:sldMk cId="4193126083" sldId="274"/>
            <ac:spMk id="2" creationId="{00000000-0000-0000-0000-000000000000}"/>
          </ac:spMkLst>
        </pc:spChg>
      </pc:sldChg>
      <pc:sldChg chg="modSp">
        <pc:chgData name="Gautam Sehgal" userId="S::gsehgal@unb.ca::3c32091e-22c0-4354-886b-3ceafb2348a6" providerId="AD" clId="Web-{03B2CA08-3002-41D9-906C-1660CE40AB2E}" dt="2020-12-07T09:57:29.306" v="1169" actId="14100"/>
        <pc:sldMkLst>
          <pc:docMk/>
          <pc:sldMk cId="483744220" sldId="275"/>
        </pc:sldMkLst>
        <pc:graphicFrameChg chg="mod modGraphic">
          <ac:chgData name="Gautam Sehgal" userId="S::gsehgal@unb.ca::3c32091e-22c0-4354-886b-3ceafb2348a6" providerId="AD" clId="Web-{03B2CA08-3002-41D9-906C-1660CE40AB2E}" dt="2020-12-07T09:57:29.306" v="1169" actId="14100"/>
          <ac:graphicFrameMkLst>
            <pc:docMk/>
            <pc:sldMk cId="483744220" sldId="275"/>
            <ac:graphicFrameMk id="3" creationId="{00000000-0000-0000-0000-000000000000}"/>
          </ac:graphicFrameMkLst>
        </pc:graphicFrameChg>
      </pc:sldChg>
      <pc:sldChg chg="addSp delSp modSp">
        <pc:chgData name="Gautam Sehgal" userId="S::gsehgal@unb.ca::3c32091e-22c0-4354-886b-3ceafb2348a6" providerId="AD" clId="Web-{03B2CA08-3002-41D9-906C-1660CE40AB2E}" dt="2020-12-07T09:45:22.719" v="1158" actId="14100"/>
        <pc:sldMkLst>
          <pc:docMk/>
          <pc:sldMk cId="3380701513" sldId="276"/>
        </pc:sldMkLst>
        <pc:spChg chg="add del mod">
          <ac:chgData name="Gautam Sehgal" userId="S::gsehgal@unb.ca::3c32091e-22c0-4354-886b-3ceafb2348a6" providerId="AD" clId="Web-{03B2CA08-3002-41D9-906C-1660CE40AB2E}" dt="2020-12-07T09:44:59.984" v="1153"/>
          <ac:spMkLst>
            <pc:docMk/>
            <pc:sldMk cId="3380701513" sldId="276"/>
            <ac:spMk id="3" creationId="{122011DB-1631-4BA8-B3D5-82351A224C59}"/>
          </ac:spMkLst>
        </pc:spChg>
        <pc:spChg chg="add mod">
          <ac:chgData name="Gautam Sehgal" userId="S::gsehgal@unb.ca::3c32091e-22c0-4354-886b-3ceafb2348a6" providerId="AD" clId="Web-{03B2CA08-3002-41D9-906C-1660CE40AB2E}" dt="2020-12-07T09:45:22.719" v="1158" actId="14100"/>
          <ac:spMkLst>
            <pc:docMk/>
            <pc:sldMk cId="3380701513" sldId="276"/>
            <ac:spMk id="4" creationId="{30ED657B-93EB-4539-A084-ED75F7B282AB}"/>
          </ac:spMkLst>
        </pc:spChg>
      </pc:sldChg>
      <pc:sldChg chg="addSp modSp">
        <pc:chgData name="Gautam Sehgal" userId="S::gsehgal@unb.ca::3c32091e-22c0-4354-886b-3ceafb2348a6" providerId="AD" clId="Web-{03B2CA08-3002-41D9-906C-1660CE40AB2E}" dt="2020-12-07T09:45:09.922" v="1155" actId="1076"/>
        <pc:sldMkLst>
          <pc:docMk/>
          <pc:sldMk cId="575714339" sldId="277"/>
        </pc:sldMkLst>
        <pc:spChg chg="add mod">
          <ac:chgData name="Gautam Sehgal" userId="S::gsehgal@unb.ca::3c32091e-22c0-4354-886b-3ceafb2348a6" providerId="AD" clId="Web-{03B2CA08-3002-41D9-906C-1660CE40AB2E}" dt="2020-12-07T09:45:09.922" v="1155" actId="1076"/>
          <ac:spMkLst>
            <pc:docMk/>
            <pc:sldMk cId="575714339" sldId="277"/>
            <ac:spMk id="3" creationId="{4ECA1123-E5E8-4C63-BCD0-000487FE38AA}"/>
          </ac:spMkLst>
        </pc:spChg>
      </pc:sldChg>
    </pc:docChg>
  </pc:docChgLst>
  <pc:docChgLst>
    <pc:chgData name="Darren Clark" userId="S::u61g9@unb.ca::3593d9e2-ae9c-42d6-9511-c8d7a2ae2130" providerId="AD" clId="Web-{D6955429-2004-49B9-AAA9-EC72B9713B1C}"/>
    <pc:docChg chg="delSld modSld">
      <pc:chgData name="Darren Clark" userId="S::u61g9@unb.ca::3593d9e2-ae9c-42d6-9511-c8d7a2ae2130" providerId="AD" clId="Web-{D6955429-2004-49B9-AAA9-EC72B9713B1C}" dt="2020-12-08T20:00:45.891" v="1210" actId="20577"/>
      <pc:docMkLst>
        <pc:docMk/>
      </pc:docMkLst>
      <pc:sldChg chg="modSp">
        <pc:chgData name="Darren Clark" userId="S::u61g9@unb.ca::3593d9e2-ae9c-42d6-9511-c8d7a2ae2130" providerId="AD" clId="Web-{D6955429-2004-49B9-AAA9-EC72B9713B1C}" dt="2020-12-08T18:47:19.641" v="280"/>
        <pc:sldMkLst>
          <pc:docMk/>
          <pc:sldMk cId="477650379" sldId="295"/>
        </pc:sldMkLst>
        <pc:spChg chg="mod">
          <ac:chgData name="Darren Clark" userId="S::u61g9@unb.ca::3593d9e2-ae9c-42d6-9511-c8d7a2ae2130" providerId="AD" clId="Web-{D6955429-2004-49B9-AAA9-EC72B9713B1C}" dt="2020-12-08T18:47:09.813" v="277" actId="20577"/>
          <ac:spMkLst>
            <pc:docMk/>
            <pc:sldMk cId="477650379" sldId="295"/>
            <ac:spMk id="4" creationId="{00000000-0000-0000-0000-000000000000}"/>
          </ac:spMkLst>
        </pc:spChg>
        <pc:graphicFrameChg chg="mod modGraphic">
          <ac:chgData name="Darren Clark" userId="S::u61g9@unb.ca::3593d9e2-ae9c-42d6-9511-c8d7a2ae2130" providerId="AD" clId="Web-{D6955429-2004-49B9-AAA9-EC72B9713B1C}" dt="2020-12-08T18:47:19.641" v="280"/>
          <ac:graphicFrameMkLst>
            <pc:docMk/>
            <pc:sldMk cId="477650379" sldId="295"/>
            <ac:graphicFrameMk id="6" creationId="{00000000-0000-0000-0000-000000000000}"/>
          </ac:graphicFrameMkLst>
        </pc:graphicFrameChg>
      </pc:sldChg>
      <pc:sldChg chg="modSp">
        <pc:chgData name="Darren Clark" userId="S::u61g9@unb.ca::3593d9e2-ae9c-42d6-9511-c8d7a2ae2130" providerId="AD" clId="Web-{D6955429-2004-49B9-AAA9-EC72B9713B1C}" dt="2020-12-08T19:53:27.545" v="640"/>
        <pc:sldMkLst>
          <pc:docMk/>
          <pc:sldMk cId="2331032061" sldId="297"/>
        </pc:sldMkLst>
        <pc:spChg chg="mod">
          <ac:chgData name="Darren Clark" userId="S::u61g9@unb.ca::3593d9e2-ae9c-42d6-9511-c8d7a2ae2130" providerId="AD" clId="Web-{D6955429-2004-49B9-AAA9-EC72B9713B1C}" dt="2020-12-08T19:52:59.919" v="598" actId="20577"/>
          <ac:spMkLst>
            <pc:docMk/>
            <pc:sldMk cId="2331032061" sldId="297"/>
            <ac:spMk id="11" creationId="{1A114318-6EE6-CE44-9511-820D3D035B73}"/>
          </ac:spMkLst>
        </pc:spChg>
        <pc:graphicFrameChg chg="mod modGraphic">
          <ac:chgData name="Darren Clark" userId="S::u61g9@unb.ca::3593d9e2-ae9c-42d6-9511-c8d7a2ae2130" providerId="AD" clId="Web-{D6955429-2004-49B9-AAA9-EC72B9713B1C}" dt="2020-12-08T19:53:27.545" v="640"/>
          <ac:graphicFrameMkLst>
            <pc:docMk/>
            <pc:sldMk cId="2331032061" sldId="297"/>
            <ac:graphicFrameMk id="12" creationId="{3D6756CC-2ED7-9C4B-BB78-81BF81B4D684}"/>
          </ac:graphicFrameMkLst>
        </pc:graphicFrameChg>
      </pc:sldChg>
      <pc:sldChg chg="modSp">
        <pc:chgData name="Darren Clark" userId="S::u61g9@unb.ca::3593d9e2-ae9c-42d6-9511-c8d7a2ae2130" providerId="AD" clId="Web-{D6955429-2004-49B9-AAA9-EC72B9713B1C}" dt="2020-12-08T20:00:45.032" v="1208" actId="20577"/>
        <pc:sldMkLst>
          <pc:docMk/>
          <pc:sldMk cId="162467079" sldId="298"/>
        </pc:sldMkLst>
        <pc:spChg chg="mod">
          <ac:chgData name="Darren Clark" userId="S::u61g9@unb.ca::3593d9e2-ae9c-42d6-9511-c8d7a2ae2130" providerId="AD" clId="Web-{D6955429-2004-49B9-AAA9-EC72B9713B1C}" dt="2020-12-08T20:00:45.032" v="1208" actId="20577"/>
          <ac:spMkLst>
            <pc:docMk/>
            <pc:sldMk cId="162467079" sldId="298"/>
            <ac:spMk id="10" creationId="{F158B232-7CF5-4C44-AC0F-A4083680727E}"/>
          </ac:spMkLst>
        </pc:spChg>
        <pc:graphicFrameChg chg="mod modGraphic">
          <ac:chgData name="Darren Clark" userId="S::u61g9@unb.ca::3593d9e2-ae9c-42d6-9511-c8d7a2ae2130" providerId="AD" clId="Web-{D6955429-2004-49B9-AAA9-EC72B9713B1C}" dt="2020-12-08T19:59:07.375" v="923"/>
          <ac:graphicFrameMkLst>
            <pc:docMk/>
            <pc:sldMk cId="162467079" sldId="298"/>
            <ac:graphicFrameMk id="11" creationId="{6808C107-FD06-E64A-BA0F-5F97C1FF45D5}"/>
          </ac:graphicFrameMkLst>
        </pc:graphicFrameChg>
      </pc:sldChg>
      <pc:sldChg chg="del">
        <pc:chgData name="Darren Clark" userId="S::u61g9@unb.ca::3593d9e2-ae9c-42d6-9511-c8d7a2ae2130" providerId="AD" clId="Web-{D6955429-2004-49B9-AAA9-EC72B9713B1C}" dt="2020-12-08T16:38:45.781" v="0"/>
        <pc:sldMkLst>
          <pc:docMk/>
          <pc:sldMk cId="3295890626" sldId="302"/>
        </pc:sldMkLst>
      </pc:sldChg>
    </pc:docChg>
  </pc:docChgLst>
  <pc:docChgLst>
    <pc:chgData name="Gautam Sehgal" userId="S::gsehgal@unb.ca::3c32091e-22c0-4354-886b-3ceafb2348a6" providerId="AD" clId="Web-{49F44E0B-8292-433E-9F5E-35F9C5364BF1}"/>
    <pc:docChg chg="modSld">
      <pc:chgData name="Gautam Sehgal" userId="S::gsehgal@unb.ca::3c32091e-22c0-4354-886b-3ceafb2348a6" providerId="AD" clId="Web-{49F44E0B-8292-433E-9F5E-35F9C5364BF1}" dt="2020-12-08T16:32:06.944" v="1"/>
      <pc:docMkLst>
        <pc:docMk/>
      </pc:docMkLst>
      <pc:sldChg chg="modSp">
        <pc:chgData name="Gautam Sehgal" userId="S::gsehgal@unb.ca::3c32091e-22c0-4354-886b-3ceafb2348a6" providerId="AD" clId="Web-{49F44E0B-8292-433E-9F5E-35F9C5364BF1}" dt="2020-12-08T16:32:06.944" v="1"/>
        <pc:sldMkLst>
          <pc:docMk/>
          <pc:sldMk cId="3380701513" sldId="276"/>
        </pc:sldMkLst>
        <pc:spChg chg="mod">
          <ac:chgData name="Gautam Sehgal" userId="S::gsehgal@unb.ca::3c32091e-22c0-4354-886b-3ceafb2348a6" providerId="AD" clId="Web-{49F44E0B-8292-433E-9F5E-35F9C5364BF1}" dt="2020-12-08T16:32:06.944" v="1"/>
          <ac:spMkLst>
            <pc:docMk/>
            <pc:sldMk cId="3380701513" sldId="276"/>
            <ac:spMk id="4" creationId="{30ED657B-93EB-4539-A084-ED75F7B282A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B23F0E-5119-4427-85CC-76CCC29DDB2E}"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623CB096-898B-4BAF-8DCC-F01F4D730020}">
      <dgm:prSet phldrT="[Text]" phldr="0" custT="1"/>
      <dgm:spPr/>
      <dgm:t>
        <a:bodyPr/>
        <a:lstStyle/>
        <a:p>
          <a:pPr rtl="0"/>
          <a:r>
            <a:rPr lang="en-US" sz="2400">
              <a:latin typeface="Calibri"/>
            </a:rPr>
            <a:t>1. Exploratory Data Analysis </a:t>
          </a:r>
          <a:endParaRPr lang="en-US" sz="2400"/>
        </a:p>
      </dgm:t>
    </dgm:pt>
    <dgm:pt modelId="{B04D4E1D-E7A5-44F1-8A75-2A7372332C1E}" type="parTrans" cxnId="{10BE112D-C5C2-4C47-B66A-0C43E90974D9}">
      <dgm:prSet/>
      <dgm:spPr/>
      <dgm:t>
        <a:bodyPr/>
        <a:lstStyle/>
        <a:p>
          <a:endParaRPr lang="en-US"/>
        </a:p>
      </dgm:t>
    </dgm:pt>
    <dgm:pt modelId="{AD1BCF90-1D99-4502-A031-C19D8126E6BF}" type="sibTrans" cxnId="{10BE112D-C5C2-4C47-B66A-0C43E90974D9}">
      <dgm:prSet/>
      <dgm:spPr/>
      <dgm:t>
        <a:bodyPr/>
        <a:lstStyle/>
        <a:p>
          <a:endParaRPr lang="en-US"/>
        </a:p>
      </dgm:t>
    </dgm:pt>
    <dgm:pt modelId="{EBA6B76C-A03F-49AF-8DF4-2816BA4A44D9}">
      <dgm:prSet phldrT="[Text]" phldr="0" custT="1"/>
      <dgm:spPr/>
      <dgm:t>
        <a:bodyPr/>
        <a:lstStyle/>
        <a:p>
          <a:pPr rtl="0"/>
          <a:r>
            <a:rPr lang="en-US" sz="2400">
              <a:latin typeface="Calibri"/>
            </a:rPr>
            <a:t>2. Classification Model</a:t>
          </a:r>
        </a:p>
      </dgm:t>
    </dgm:pt>
    <dgm:pt modelId="{9E4734EC-8952-4467-B1D7-EE909A03F49D}" type="parTrans" cxnId="{250F71AD-CFBB-4C5F-9946-898A8C626A35}">
      <dgm:prSet/>
      <dgm:spPr/>
      <dgm:t>
        <a:bodyPr/>
        <a:lstStyle/>
        <a:p>
          <a:endParaRPr lang="en-US"/>
        </a:p>
      </dgm:t>
    </dgm:pt>
    <dgm:pt modelId="{68119958-3401-458A-9B37-9390BABB2756}" type="sibTrans" cxnId="{250F71AD-CFBB-4C5F-9946-898A8C626A35}">
      <dgm:prSet/>
      <dgm:spPr/>
      <dgm:t>
        <a:bodyPr/>
        <a:lstStyle/>
        <a:p>
          <a:endParaRPr lang="en-US"/>
        </a:p>
      </dgm:t>
    </dgm:pt>
    <dgm:pt modelId="{0C8BB096-3DCB-4058-810A-6C77D56DE6F1}">
      <dgm:prSet phldr="0"/>
      <dgm:spPr/>
      <dgm:t>
        <a:bodyPr/>
        <a:lstStyle/>
        <a:p>
          <a:pPr rtl="0"/>
          <a:r>
            <a:rPr lang="en-US">
              <a:latin typeface="Calibri"/>
            </a:rPr>
            <a:t>4. Support Vector Machine Model</a:t>
          </a:r>
        </a:p>
      </dgm:t>
    </dgm:pt>
    <dgm:pt modelId="{893F6103-83B7-4239-857B-9A41A7A6F06A}" type="parTrans" cxnId="{080FB2CC-237B-43CC-AD4C-1AA2C82C2DAC}">
      <dgm:prSet/>
      <dgm:spPr/>
    </dgm:pt>
    <dgm:pt modelId="{5B1EC33A-E40D-45E7-A2B3-09E0AEBF05FF}" type="sibTrans" cxnId="{080FB2CC-237B-43CC-AD4C-1AA2C82C2DAC}">
      <dgm:prSet/>
      <dgm:spPr/>
    </dgm:pt>
    <dgm:pt modelId="{0D5014FB-FCEA-4D8A-8718-74A5E1A99473}">
      <dgm:prSet phldr="0"/>
      <dgm:spPr/>
      <dgm:t>
        <a:bodyPr/>
        <a:lstStyle/>
        <a:p>
          <a:r>
            <a:rPr lang="en-US">
              <a:latin typeface="Calibri"/>
            </a:rPr>
            <a:t>3</a:t>
          </a:r>
          <a:r>
            <a:rPr lang="en-US"/>
            <a:t>. </a:t>
          </a:r>
          <a:r>
            <a:rPr lang="en-US">
              <a:latin typeface="Calibri"/>
            </a:rPr>
            <a:t>Random Forest Model</a:t>
          </a:r>
          <a:endParaRPr lang="en-US"/>
        </a:p>
      </dgm:t>
    </dgm:pt>
    <dgm:pt modelId="{2BDD434A-48E4-4DCC-9B0B-29B94B67C9E1}" type="parTrans" cxnId="{2F874BFE-D591-4AE8-8025-D7A24EBCF800}">
      <dgm:prSet/>
      <dgm:spPr/>
    </dgm:pt>
    <dgm:pt modelId="{3D6EB4A0-35B0-44F5-A81B-E1C269AEE871}" type="sibTrans" cxnId="{2F874BFE-D591-4AE8-8025-D7A24EBCF800}">
      <dgm:prSet/>
      <dgm:spPr/>
    </dgm:pt>
    <dgm:pt modelId="{71E1007E-48A5-4905-9206-5874EC5DAA76}" type="pres">
      <dgm:prSet presAssocID="{F9B23F0E-5119-4427-85CC-76CCC29DDB2E}" presName="linear" presStyleCnt="0">
        <dgm:presLayoutVars>
          <dgm:dir/>
          <dgm:animLvl val="lvl"/>
          <dgm:resizeHandles val="exact"/>
        </dgm:presLayoutVars>
      </dgm:prSet>
      <dgm:spPr/>
    </dgm:pt>
    <dgm:pt modelId="{DB8AAEB7-975A-43C5-8C66-556AF9132246}" type="pres">
      <dgm:prSet presAssocID="{623CB096-898B-4BAF-8DCC-F01F4D730020}" presName="parentLin" presStyleCnt="0"/>
      <dgm:spPr/>
    </dgm:pt>
    <dgm:pt modelId="{9E052E7A-B8D6-41AE-831F-BFBBAA01509B}" type="pres">
      <dgm:prSet presAssocID="{623CB096-898B-4BAF-8DCC-F01F4D730020}" presName="parentLeftMargin" presStyleLbl="node1" presStyleIdx="0" presStyleCnt="4"/>
      <dgm:spPr/>
    </dgm:pt>
    <dgm:pt modelId="{1A4804A2-F4DC-4159-BFD9-E19F98E45437}" type="pres">
      <dgm:prSet presAssocID="{623CB096-898B-4BAF-8DCC-F01F4D730020}" presName="parentText" presStyleLbl="node1" presStyleIdx="0" presStyleCnt="4" custScaleX="139121" custScaleY="210628" custLinFactNeighborX="306" custLinFactNeighborY="-7690">
        <dgm:presLayoutVars>
          <dgm:chMax val="0"/>
          <dgm:bulletEnabled val="1"/>
        </dgm:presLayoutVars>
      </dgm:prSet>
      <dgm:spPr/>
    </dgm:pt>
    <dgm:pt modelId="{CFC823DD-A362-4A75-8FB2-F2854F12CAE7}" type="pres">
      <dgm:prSet presAssocID="{623CB096-898B-4BAF-8DCC-F01F4D730020}" presName="negativeSpace" presStyleCnt="0"/>
      <dgm:spPr/>
    </dgm:pt>
    <dgm:pt modelId="{3442ECD6-678B-41C8-AE5E-25CF3D82DA65}" type="pres">
      <dgm:prSet presAssocID="{623CB096-898B-4BAF-8DCC-F01F4D730020}" presName="childText" presStyleLbl="conFgAcc1" presStyleIdx="0" presStyleCnt="4" custLinFactY="-225902" custLinFactNeighborX="0" custLinFactNeighborY="-300000">
        <dgm:presLayoutVars>
          <dgm:bulletEnabled val="1"/>
        </dgm:presLayoutVars>
      </dgm:prSet>
      <dgm:spPr/>
    </dgm:pt>
    <dgm:pt modelId="{77DC0981-3826-42A4-8DB1-4F655E244169}" type="pres">
      <dgm:prSet presAssocID="{AD1BCF90-1D99-4502-A031-C19D8126E6BF}" presName="spaceBetweenRectangles" presStyleCnt="0"/>
      <dgm:spPr/>
    </dgm:pt>
    <dgm:pt modelId="{741C7CD8-49D5-45A7-ABF5-2163A55D9AC9}" type="pres">
      <dgm:prSet presAssocID="{EBA6B76C-A03F-49AF-8DF4-2816BA4A44D9}" presName="parentLin" presStyleCnt="0"/>
      <dgm:spPr/>
    </dgm:pt>
    <dgm:pt modelId="{2E222088-469E-41DC-A8D2-F7C741819751}" type="pres">
      <dgm:prSet presAssocID="{EBA6B76C-A03F-49AF-8DF4-2816BA4A44D9}" presName="parentLeftMargin" presStyleLbl="node1" presStyleIdx="0" presStyleCnt="4"/>
      <dgm:spPr/>
    </dgm:pt>
    <dgm:pt modelId="{EC016A2D-4C60-46FD-9269-AC021010E033}" type="pres">
      <dgm:prSet presAssocID="{EBA6B76C-A03F-49AF-8DF4-2816BA4A44D9}" presName="parentText" presStyleLbl="node1" presStyleIdx="1" presStyleCnt="4" custScaleX="142857" custScaleY="141084" custLinFactNeighborX="-2635" custLinFactNeighborY="11266">
        <dgm:presLayoutVars>
          <dgm:chMax val="0"/>
          <dgm:bulletEnabled val="1"/>
        </dgm:presLayoutVars>
      </dgm:prSet>
      <dgm:spPr/>
    </dgm:pt>
    <dgm:pt modelId="{68FB4151-0B2B-40A7-B3DA-8945C1FB0F5D}" type="pres">
      <dgm:prSet presAssocID="{EBA6B76C-A03F-49AF-8DF4-2816BA4A44D9}" presName="negativeSpace" presStyleCnt="0"/>
      <dgm:spPr/>
    </dgm:pt>
    <dgm:pt modelId="{5568C187-58B8-4201-B9C1-3E53FD357029}" type="pres">
      <dgm:prSet presAssocID="{EBA6B76C-A03F-49AF-8DF4-2816BA4A44D9}" presName="childText" presStyleLbl="conFgAcc1" presStyleIdx="1" presStyleCnt="4" custLinFactY="-122680" custLinFactNeighborX="-3205" custLinFactNeighborY="-200000">
        <dgm:presLayoutVars>
          <dgm:bulletEnabled val="1"/>
        </dgm:presLayoutVars>
      </dgm:prSet>
      <dgm:spPr/>
    </dgm:pt>
    <dgm:pt modelId="{2A4C6FD6-60D3-45F6-9CAD-56727D85AB09}" type="pres">
      <dgm:prSet presAssocID="{68119958-3401-458A-9B37-9390BABB2756}" presName="spaceBetweenRectangles" presStyleCnt="0"/>
      <dgm:spPr/>
    </dgm:pt>
    <dgm:pt modelId="{FF57829D-8BA1-4EF2-AE3D-853F7E0F36B8}" type="pres">
      <dgm:prSet presAssocID="{0D5014FB-FCEA-4D8A-8718-74A5E1A99473}" presName="parentLin" presStyleCnt="0"/>
      <dgm:spPr/>
    </dgm:pt>
    <dgm:pt modelId="{CC66975B-6CA4-4E24-BDD4-07AC8ABCE1AE}" type="pres">
      <dgm:prSet presAssocID="{0D5014FB-FCEA-4D8A-8718-74A5E1A99473}" presName="parentLeftMargin" presStyleLbl="node1" presStyleIdx="1" presStyleCnt="4"/>
      <dgm:spPr/>
    </dgm:pt>
    <dgm:pt modelId="{93AFCD63-F3DB-41D8-8A29-1BC6FB5F0F5C}" type="pres">
      <dgm:prSet presAssocID="{0D5014FB-FCEA-4D8A-8718-74A5E1A99473}" presName="parentText" presStyleLbl="node1" presStyleIdx="2" presStyleCnt="4">
        <dgm:presLayoutVars>
          <dgm:chMax val="0"/>
          <dgm:bulletEnabled val="1"/>
        </dgm:presLayoutVars>
      </dgm:prSet>
      <dgm:spPr/>
    </dgm:pt>
    <dgm:pt modelId="{7ED7BEE4-F2B2-4832-92C2-43045156B8BA}" type="pres">
      <dgm:prSet presAssocID="{0D5014FB-FCEA-4D8A-8718-74A5E1A99473}" presName="negativeSpace" presStyleCnt="0"/>
      <dgm:spPr/>
    </dgm:pt>
    <dgm:pt modelId="{6326531F-7E4F-4D79-98A6-B5ED3A41A0C9}" type="pres">
      <dgm:prSet presAssocID="{0D5014FB-FCEA-4D8A-8718-74A5E1A99473}" presName="childText" presStyleLbl="conFgAcc1" presStyleIdx="2" presStyleCnt="4">
        <dgm:presLayoutVars>
          <dgm:bulletEnabled val="1"/>
        </dgm:presLayoutVars>
      </dgm:prSet>
      <dgm:spPr/>
    </dgm:pt>
    <dgm:pt modelId="{5C85DFD3-B242-42A2-94C6-3449B4B448A2}" type="pres">
      <dgm:prSet presAssocID="{3D6EB4A0-35B0-44F5-A81B-E1C269AEE871}" presName="spaceBetweenRectangles" presStyleCnt="0"/>
      <dgm:spPr/>
    </dgm:pt>
    <dgm:pt modelId="{554EBB11-5143-4253-A295-4E3DF36B7AD4}" type="pres">
      <dgm:prSet presAssocID="{0C8BB096-3DCB-4058-810A-6C77D56DE6F1}" presName="parentLin" presStyleCnt="0"/>
      <dgm:spPr/>
    </dgm:pt>
    <dgm:pt modelId="{7511ED31-1AA7-4FAA-B843-690F65082BB2}" type="pres">
      <dgm:prSet presAssocID="{0C8BB096-3DCB-4058-810A-6C77D56DE6F1}" presName="parentLeftMargin" presStyleLbl="node1" presStyleIdx="2" presStyleCnt="4"/>
      <dgm:spPr/>
    </dgm:pt>
    <dgm:pt modelId="{AA296699-E490-4D99-9508-0804BE9ADCC1}" type="pres">
      <dgm:prSet presAssocID="{0C8BB096-3DCB-4058-810A-6C77D56DE6F1}" presName="parentText" presStyleLbl="node1" presStyleIdx="3" presStyleCnt="4">
        <dgm:presLayoutVars>
          <dgm:chMax val="0"/>
          <dgm:bulletEnabled val="1"/>
        </dgm:presLayoutVars>
      </dgm:prSet>
      <dgm:spPr/>
    </dgm:pt>
    <dgm:pt modelId="{D4FBEBBA-AF15-44C4-951B-B6A9234F7343}" type="pres">
      <dgm:prSet presAssocID="{0C8BB096-3DCB-4058-810A-6C77D56DE6F1}" presName="negativeSpace" presStyleCnt="0"/>
      <dgm:spPr/>
    </dgm:pt>
    <dgm:pt modelId="{96E46D2B-2A8A-4D1C-B6AF-CC3416792F50}" type="pres">
      <dgm:prSet presAssocID="{0C8BB096-3DCB-4058-810A-6C77D56DE6F1}" presName="childText" presStyleLbl="conFgAcc1" presStyleIdx="3" presStyleCnt="4">
        <dgm:presLayoutVars>
          <dgm:bulletEnabled val="1"/>
        </dgm:presLayoutVars>
      </dgm:prSet>
      <dgm:spPr/>
    </dgm:pt>
  </dgm:ptLst>
  <dgm:cxnLst>
    <dgm:cxn modelId="{58D47315-BD03-43C1-8E79-368DBA3656AE}" type="presOf" srcId="{623CB096-898B-4BAF-8DCC-F01F4D730020}" destId="{1A4804A2-F4DC-4159-BFD9-E19F98E45437}" srcOrd="1" destOrd="0" presId="urn:microsoft.com/office/officeart/2005/8/layout/list1"/>
    <dgm:cxn modelId="{AABAA41A-6586-41E6-A6AA-26FEC1558D7E}" type="presOf" srcId="{0D5014FB-FCEA-4D8A-8718-74A5E1A99473}" destId="{93AFCD63-F3DB-41D8-8A29-1BC6FB5F0F5C}" srcOrd="1" destOrd="0" presId="urn:microsoft.com/office/officeart/2005/8/layout/list1"/>
    <dgm:cxn modelId="{10BE112D-C5C2-4C47-B66A-0C43E90974D9}" srcId="{F9B23F0E-5119-4427-85CC-76CCC29DDB2E}" destId="{623CB096-898B-4BAF-8DCC-F01F4D730020}" srcOrd="0" destOrd="0" parTransId="{B04D4E1D-E7A5-44F1-8A75-2A7372332C1E}" sibTransId="{AD1BCF90-1D99-4502-A031-C19D8126E6BF}"/>
    <dgm:cxn modelId="{8ABB9862-CA41-415F-8BB1-18184A87449D}" type="presOf" srcId="{0C8BB096-3DCB-4058-810A-6C77D56DE6F1}" destId="{7511ED31-1AA7-4FAA-B843-690F65082BB2}" srcOrd="0" destOrd="0" presId="urn:microsoft.com/office/officeart/2005/8/layout/list1"/>
    <dgm:cxn modelId="{F60EE84D-F01E-4092-89BB-0389C088DA9A}" type="presOf" srcId="{0C8BB096-3DCB-4058-810A-6C77D56DE6F1}" destId="{AA296699-E490-4D99-9508-0804BE9ADCC1}" srcOrd="1" destOrd="0" presId="urn:microsoft.com/office/officeart/2005/8/layout/list1"/>
    <dgm:cxn modelId="{1E194A9D-5558-45AE-8C39-E29EFB5153D0}" type="presOf" srcId="{0D5014FB-FCEA-4D8A-8718-74A5E1A99473}" destId="{CC66975B-6CA4-4E24-BDD4-07AC8ABCE1AE}" srcOrd="0" destOrd="0" presId="urn:microsoft.com/office/officeart/2005/8/layout/list1"/>
    <dgm:cxn modelId="{250F71AD-CFBB-4C5F-9946-898A8C626A35}" srcId="{F9B23F0E-5119-4427-85CC-76CCC29DDB2E}" destId="{EBA6B76C-A03F-49AF-8DF4-2816BA4A44D9}" srcOrd="1" destOrd="0" parTransId="{9E4734EC-8952-4467-B1D7-EE909A03F49D}" sibTransId="{68119958-3401-458A-9B37-9390BABB2756}"/>
    <dgm:cxn modelId="{080FB2CC-237B-43CC-AD4C-1AA2C82C2DAC}" srcId="{F9B23F0E-5119-4427-85CC-76CCC29DDB2E}" destId="{0C8BB096-3DCB-4058-810A-6C77D56DE6F1}" srcOrd="3" destOrd="0" parTransId="{893F6103-83B7-4239-857B-9A41A7A6F06A}" sibTransId="{5B1EC33A-E40D-45E7-A2B3-09E0AEBF05FF}"/>
    <dgm:cxn modelId="{3644D8CD-FC22-453B-8D84-E3A3DB9AC8AF}" type="presOf" srcId="{623CB096-898B-4BAF-8DCC-F01F4D730020}" destId="{9E052E7A-B8D6-41AE-831F-BFBBAA01509B}" srcOrd="0" destOrd="0" presId="urn:microsoft.com/office/officeart/2005/8/layout/list1"/>
    <dgm:cxn modelId="{1F3B12D9-8CF7-4DF0-9A8B-D038AF2F5175}" type="presOf" srcId="{EBA6B76C-A03F-49AF-8DF4-2816BA4A44D9}" destId="{2E222088-469E-41DC-A8D2-F7C741819751}" srcOrd="0" destOrd="0" presId="urn:microsoft.com/office/officeart/2005/8/layout/list1"/>
    <dgm:cxn modelId="{A7310DE3-000D-483F-84C0-32E7911A979A}" type="presOf" srcId="{EBA6B76C-A03F-49AF-8DF4-2816BA4A44D9}" destId="{EC016A2D-4C60-46FD-9269-AC021010E033}" srcOrd="1" destOrd="0" presId="urn:microsoft.com/office/officeart/2005/8/layout/list1"/>
    <dgm:cxn modelId="{9C812AFB-2835-47EB-968B-425CFBECA1C5}" type="presOf" srcId="{F9B23F0E-5119-4427-85CC-76CCC29DDB2E}" destId="{71E1007E-48A5-4905-9206-5874EC5DAA76}" srcOrd="0" destOrd="0" presId="urn:microsoft.com/office/officeart/2005/8/layout/list1"/>
    <dgm:cxn modelId="{2F874BFE-D591-4AE8-8025-D7A24EBCF800}" srcId="{F9B23F0E-5119-4427-85CC-76CCC29DDB2E}" destId="{0D5014FB-FCEA-4D8A-8718-74A5E1A99473}" srcOrd="2" destOrd="0" parTransId="{2BDD434A-48E4-4DCC-9B0B-29B94B67C9E1}" sibTransId="{3D6EB4A0-35B0-44F5-A81B-E1C269AEE871}"/>
    <dgm:cxn modelId="{91C1E4E0-64A2-4D87-BB61-BF402364286B}" type="presParOf" srcId="{71E1007E-48A5-4905-9206-5874EC5DAA76}" destId="{DB8AAEB7-975A-43C5-8C66-556AF9132246}" srcOrd="0" destOrd="0" presId="urn:microsoft.com/office/officeart/2005/8/layout/list1"/>
    <dgm:cxn modelId="{6C5F1A2F-2F0D-4DF0-92E6-4BBD701DD12A}" type="presParOf" srcId="{DB8AAEB7-975A-43C5-8C66-556AF9132246}" destId="{9E052E7A-B8D6-41AE-831F-BFBBAA01509B}" srcOrd="0" destOrd="0" presId="urn:microsoft.com/office/officeart/2005/8/layout/list1"/>
    <dgm:cxn modelId="{EABF8003-FAB0-49DA-9341-FBDAB3C4D237}" type="presParOf" srcId="{DB8AAEB7-975A-43C5-8C66-556AF9132246}" destId="{1A4804A2-F4DC-4159-BFD9-E19F98E45437}" srcOrd="1" destOrd="0" presId="urn:microsoft.com/office/officeart/2005/8/layout/list1"/>
    <dgm:cxn modelId="{EC4DDA2E-0E3F-45EE-9BDD-845D1F6F2D27}" type="presParOf" srcId="{71E1007E-48A5-4905-9206-5874EC5DAA76}" destId="{CFC823DD-A362-4A75-8FB2-F2854F12CAE7}" srcOrd="1" destOrd="0" presId="urn:microsoft.com/office/officeart/2005/8/layout/list1"/>
    <dgm:cxn modelId="{5FC181C2-8B55-4B63-AFF7-B971BC28B8F1}" type="presParOf" srcId="{71E1007E-48A5-4905-9206-5874EC5DAA76}" destId="{3442ECD6-678B-41C8-AE5E-25CF3D82DA65}" srcOrd="2" destOrd="0" presId="urn:microsoft.com/office/officeart/2005/8/layout/list1"/>
    <dgm:cxn modelId="{A6C2362F-169F-436F-BA27-0CF5370319BC}" type="presParOf" srcId="{71E1007E-48A5-4905-9206-5874EC5DAA76}" destId="{77DC0981-3826-42A4-8DB1-4F655E244169}" srcOrd="3" destOrd="0" presId="urn:microsoft.com/office/officeart/2005/8/layout/list1"/>
    <dgm:cxn modelId="{97018B1E-9CEF-4D06-AC59-39E6BE4B92D8}" type="presParOf" srcId="{71E1007E-48A5-4905-9206-5874EC5DAA76}" destId="{741C7CD8-49D5-45A7-ABF5-2163A55D9AC9}" srcOrd="4" destOrd="0" presId="urn:microsoft.com/office/officeart/2005/8/layout/list1"/>
    <dgm:cxn modelId="{83E22407-65C6-4401-B69D-BD38D03530C5}" type="presParOf" srcId="{741C7CD8-49D5-45A7-ABF5-2163A55D9AC9}" destId="{2E222088-469E-41DC-A8D2-F7C741819751}" srcOrd="0" destOrd="0" presId="urn:microsoft.com/office/officeart/2005/8/layout/list1"/>
    <dgm:cxn modelId="{EB5B2992-AD2E-4701-AB6B-6DCA36C20476}" type="presParOf" srcId="{741C7CD8-49D5-45A7-ABF5-2163A55D9AC9}" destId="{EC016A2D-4C60-46FD-9269-AC021010E033}" srcOrd="1" destOrd="0" presId="urn:microsoft.com/office/officeart/2005/8/layout/list1"/>
    <dgm:cxn modelId="{7C0799EA-BAD2-434A-99AD-25013C1F911C}" type="presParOf" srcId="{71E1007E-48A5-4905-9206-5874EC5DAA76}" destId="{68FB4151-0B2B-40A7-B3DA-8945C1FB0F5D}" srcOrd="5" destOrd="0" presId="urn:microsoft.com/office/officeart/2005/8/layout/list1"/>
    <dgm:cxn modelId="{57905350-FB10-491C-9338-19F306F0E8BE}" type="presParOf" srcId="{71E1007E-48A5-4905-9206-5874EC5DAA76}" destId="{5568C187-58B8-4201-B9C1-3E53FD357029}" srcOrd="6" destOrd="0" presId="urn:microsoft.com/office/officeart/2005/8/layout/list1"/>
    <dgm:cxn modelId="{37F97062-03FE-439B-BEA9-0410A1B690CD}" type="presParOf" srcId="{71E1007E-48A5-4905-9206-5874EC5DAA76}" destId="{2A4C6FD6-60D3-45F6-9CAD-56727D85AB09}" srcOrd="7" destOrd="0" presId="urn:microsoft.com/office/officeart/2005/8/layout/list1"/>
    <dgm:cxn modelId="{D90250D2-FEAB-4EFC-B0C6-530BCA659745}" type="presParOf" srcId="{71E1007E-48A5-4905-9206-5874EC5DAA76}" destId="{FF57829D-8BA1-4EF2-AE3D-853F7E0F36B8}" srcOrd="8" destOrd="0" presId="urn:microsoft.com/office/officeart/2005/8/layout/list1"/>
    <dgm:cxn modelId="{6A45B21E-8B51-46FD-BDBD-3894ABDE79EA}" type="presParOf" srcId="{FF57829D-8BA1-4EF2-AE3D-853F7E0F36B8}" destId="{CC66975B-6CA4-4E24-BDD4-07AC8ABCE1AE}" srcOrd="0" destOrd="0" presId="urn:microsoft.com/office/officeart/2005/8/layout/list1"/>
    <dgm:cxn modelId="{EBAB07C2-0F34-46AE-8840-BA1B25C5357B}" type="presParOf" srcId="{FF57829D-8BA1-4EF2-AE3D-853F7E0F36B8}" destId="{93AFCD63-F3DB-41D8-8A29-1BC6FB5F0F5C}" srcOrd="1" destOrd="0" presId="urn:microsoft.com/office/officeart/2005/8/layout/list1"/>
    <dgm:cxn modelId="{6C728AF1-5A85-4648-86D0-92B9B2507E9E}" type="presParOf" srcId="{71E1007E-48A5-4905-9206-5874EC5DAA76}" destId="{7ED7BEE4-F2B2-4832-92C2-43045156B8BA}" srcOrd="9" destOrd="0" presId="urn:microsoft.com/office/officeart/2005/8/layout/list1"/>
    <dgm:cxn modelId="{29A92157-213A-40D0-924A-2D20807B6049}" type="presParOf" srcId="{71E1007E-48A5-4905-9206-5874EC5DAA76}" destId="{6326531F-7E4F-4D79-98A6-B5ED3A41A0C9}" srcOrd="10" destOrd="0" presId="urn:microsoft.com/office/officeart/2005/8/layout/list1"/>
    <dgm:cxn modelId="{C361C442-546B-4D77-AC0C-A990A0284F59}" type="presParOf" srcId="{71E1007E-48A5-4905-9206-5874EC5DAA76}" destId="{5C85DFD3-B242-42A2-94C6-3449B4B448A2}" srcOrd="11" destOrd="0" presId="urn:microsoft.com/office/officeart/2005/8/layout/list1"/>
    <dgm:cxn modelId="{48A15F22-FE5D-4A3E-B73E-CEE1078BD843}" type="presParOf" srcId="{71E1007E-48A5-4905-9206-5874EC5DAA76}" destId="{554EBB11-5143-4253-A295-4E3DF36B7AD4}" srcOrd="12" destOrd="0" presId="urn:microsoft.com/office/officeart/2005/8/layout/list1"/>
    <dgm:cxn modelId="{E0C6E4E6-3273-4830-8B5D-DEAEC6794EDF}" type="presParOf" srcId="{554EBB11-5143-4253-A295-4E3DF36B7AD4}" destId="{7511ED31-1AA7-4FAA-B843-690F65082BB2}" srcOrd="0" destOrd="0" presId="urn:microsoft.com/office/officeart/2005/8/layout/list1"/>
    <dgm:cxn modelId="{365D3384-CDFE-4F1E-9567-B6BE5CD20848}" type="presParOf" srcId="{554EBB11-5143-4253-A295-4E3DF36B7AD4}" destId="{AA296699-E490-4D99-9508-0804BE9ADCC1}" srcOrd="1" destOrd="0" presId="urn:microsoft.com/office/officeart/2005/8/layout/list1"/>
    <dgm:cxn modelId="{BD56C16E-B2FB-486A-B385-D4445E62BA87}" type="presParOf" srcId="{71E1007E-48A5-4905-9206-5874EC5DAA76}" destId="{D4FBEBBA-AF15-44C4-951B-B6A9234F7343}" srcOrd="13" destOrd="0" presId="urn:microsoft.com/office/officeart/2005/8/layout/list1"/>
    <dgm:cxn modelId="{686B86B3-23B0-46F9-94DF-20F956D601F9}" type="presParOf" srcId="{71E1007E-48A5-4905-9206-5874EC5DAA76}" destId="{96E46D2B-2A8A-4D1C-B6AF-CC3416792F5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2ECD6-678B-41C8-AE5E-25CF3D82DA65}">
      <dsp:nvSpPr>
        <dsp:cNvPr id="0" name=""/>
        <dsp:cNvSpPr/>
      </dsp:nvSpPr>
      <dsp:spPr>
        <a:xfrm>
          <a:off x="0" y="1031813"/>
          <a:ext cx="6253344"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A4804A2-F4DC-4159-BFD9-E19F98E45437}">
      <dsp:nvSpPr>
        <dsp:cNvPr id="0" name=""/>
        <dsp:cNvSpPr/>
      </dsp:nvSpPr>
      <dsp:spPr>
        <a:xfrm>
          <a:off x="306273" y="1547489"/>
          <a:ext cx="5947070" cy="136790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453" tIns="0" rIns="165453" bIns="0" numCol="1" spcCol="1270" anchor="ctr" anchorCtr="0">
          <a:noAutofit/>
        </a:bodyPr>
        <a:lstStyle/>
        <a:p>
          <a:pPr marL="0" lvl="0" indent="0" algn="l" defTabSz="1066800" rtl="0">
            <a:lnSpc>
              <a:spcPct val="90000"/>
            </a:lnSpc>
            <a:spcBef>
              <a:spcPct val="0"/>
            </a:spcBef>
            <a:spcAft>
              <a:spcPct val="35000"/>
            </a:spcAft>
            <a:buNone/>
          </a:pPr>
          <a:r>
            <a:rPr lang="en-US" sz="2400" kern="1200">
              <a:latin typeface="Calibri"/>
            </a:rPr>
            <a:t>1. Exploratory Data Analysis </a:t>
          </a:r>
          <a:endParaRPr lang="en-US" sz="2400" kern="1200"/>
        </a:p>
      </dsp:txBody>
      <dsp:txXfrm>
        <a:off x="373048" y="1614264"/>
        <a:ext cx="5813520" cy="1234352"/>
      </dsp:txXfrm>
    </dsp:sp>
    <dsp:sp modelId="{5568C187-58B8-4201-B9C1-3E53FD357029}">
      <dsp:nvSpPr>
        <dsp:cNvPr id="0" name=""/>
        <dsp:cNvSpPr/>
      </dsp:nvSpPr>
      <dsp:spPr>
        <a:xfrm>
          <a:off x="0" y="2987611"/>
          <a:ext cx="6253344"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C016A2D-4C60-46FD-9269-AC021010E033}">
      <dsp:nvSpPr>
        <dsp:cNvPr id="0" name=""/>
        <dsp:cNvSpPr/>
      </dsp:nvSpPr>
      <dsp:spPr>
        <a:xfrm>
          <a:off x="289861" y="3386979"/>
          <a:ext cx="5954105" cy="91625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453" tIns="0" rIns="165453" bIns="0" numCol="1" spcCol="1270" anchor="ctr" anchorCtr="0">
          <a:noAutofit/>
        </a:bodyPr>
        <a:lstStyle/>
        <a:p>
          <a:pPr marL="0" lvl="0" indent="0" algn="l" defTabSz="1066800" rtl="0">
            <a:lnSpc>
              <a:spcPct val="90000"/>
            </a:lnSpc>
            <a:spcBef>
              <a:spcPct val="0"/>
            </a:spcBef>
            <a:spcAft>
              <a:spcPct val="35000"/>
            </a:spcAft>
            <a:buNone/>
          </a:pPr>
          <a:r>
            <a:rPr lang="en-US" sz="2400" kern="1200">
              <a:latin typeface="Calibri"/>
            </a:rPr>
            <a:t>2. Classification Model</a:t>
          </a:r>
        </a:p>
      </dsp:txBody>
      <dsp:txXfrm>
        <a:off x="334589" y="3431707"/>
        <a:ext cx="5864649" cy="826799"/>
      </dsp:txXfrm>
    </dsp:sp>
    <dsp:sp modelId="{6326531F-7E4F-4D79-98A6-B5ED3A41A0C9}">
      <dsp:nvSpPr>
        <dsp:cNvPr id="0" name=""/>
        <dsp:cNvSpPr/>
      </dsp:nvSpPr>
      <dsp:spPr>
        <a:xfrm>
          <a:off x="0" y="4903269"/>
          <a:ext cx="6253344"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AFCD63-F3DB-41D8-8A29-1BC6FB5F0F5C}">
      <dsp:nvSpPr>
        <dsp:cNvPr id="0" name=""/>
        <dsp:cNvSpPr/>
      </dsp:nvSpPr>
      <dsp:spPr>
        <a:xfrm>
          <a:off x="312667" y="4578549"/>
          <a:ext cx="4377340"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453" tIns="0" rIns="165453" bIns="0" numCol="1" spcCol="1270" anchor="ctr" anchorCtr="0">
          <a:noAutofit/>
        </a:bodyPr>
        <a:lstStyle/>
        <a:p>
          <a:pPr marL="0" lvl="0" indent="0" algn="l" defTabSz="977900">
            <a:lnSpc>
              <a:spcPct val="90000"/>
            </a:lnSpc>
            <a:spcBef>
              <a:spcPct val="0"/>
            </a:spcBef>
            <a:spcAft>
              <a:spcPct val="35000"/>
            </a:spcAft>
            <a:buNone/>
          </a:pPr>
          <a:r>
            <a:rPr lang="en-US" sz="2200" kern="1200">
              <a:latin typeface="Calibri"/>
            </a:rPr>
            <a:t>3</a:t>
          </a:r>
          <a:r>
            <a:rPr lang="en-US" sz="2200" kern="1200"/>
            <a:t>. </a:t>
          </a:r>
          <a:r>
            <a:rPr lang="en-US" sz="2200" kern="1200">
              <a:latin typeface="Calibri"/>
            </a:rPr>
            <a:t>Random Forest Model</a:t>
          </a:r>
          <a:endParaRPr lang="en-US" sz="2200" kern="1200"/>
        </a:p>
      </dsp:txBody>
      <dsp:txXfrm>
        <a:off x="344370" y="4610252"/>
        <a:ext cx="4313934" cy="586034"/>
      </dsp:txXfrm>
    </dsp:sp>
    <dsp:sp modelId="{96E46D2B-2A8A-4D1C-B6AF-CC3416792F50}">
      <dsp:nvSpPr>
        <dsp:cNvPr id="0" name=""/>
        <dsp:cNvSpPr/>
      </dsp:nvSpPr>
      <dsp:spPr>
        <a:xfrm>
          <a:off x="0" y="5901189"/>
          <a:ext cx="6253344"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A296699-E490-4D99-9508-0804BE9ADCC1}">
      <dsp:nvSpPr>
        <dsp:cNvPr id="0" name=""/>
        <dsp:cNvSpPr/>
      </dsp:nvSpPr>
      <dsp:spPr>
        <a:xfrm>
          <a:off x="312667" y="5576469"/>
          <a:ext cx="4377340"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453" tIns="0" rIns="165453" bIns="0" numCol="1" spcCol="1270" anchor="ctr" anchorCtr="0">
          <a:noAutofit/>
        </a:bodyPr>
        <a:lstStyle/>
        <a:p>
          <a:pPr marL="0" lvl="0" indent="0" algn="l" defTabSz="977900" rtl="0">
            <a:lnSpc>
              <a:spcPct val="90000"/>
            </a:lnSpc>
            <a:spcBef>
              <a:spcPct val="0"/>
            </a:spcBef>
            <a:spcAft>
              <a:spcPct val="35000"/>
            </a:spcAft>
            <a:buNone/>
          </a:pPr>
          <a:r>
            <a:rPr lang="en-US" sz="2200" kern="1200">
              <a:latin typeface="Calibri"/>
            </a:rPr>
            <a:t>4. Support Vector Machine Model</a:t>
          </a:r>
        </a:p>
      </dsp:txBody>
      <dsp:txXfrm>
        <a:off x="344370" y="5608172"/>
        <a:ext cx="431393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433" cy="481770"/>
          </a:xfrm>
          <a:prstGeom prst="rect">
            <a:avLst/>
          </a:prstGeom>
        </p:spPr>
        <p:txBody>
          <a:bodyPr vert="horz" lIns="84756" tIns="42378" rIns="84756" bIns="42378" rtlCol="0"/>
          <a:lstStyle>
            <a:lvl1pPr algn="l">
              <a:defRPr sz="1100"/>
            </a:lvl1pPr>
          </a:lstStyle>
          <a:p>
            <a:endParaRPr lang="en-US"/>
          </a:p>
        </p:txBody>
      </p:sp>
      <p:sp>
        <p:nvSpPr>
          <p:cNvPr id="3" name="Date Placeholder 2"/>
          <p:cNvSpPr>
            <a:spLocks noGrp="1"/>
          </p:cNvSpPr>
          <p:nvPr>
            <p:ph type="dt" idx="1"/>
          </p:nvPr>
        </p:nvSpPr>
        <p:spPr>
          <a:xfrm>
            <a:off x="4143231" y="1"/>
            <a:ext cx="3170433" cy="481770"/>
          </a:xfrm>
          <a:prstGeom prst="rect">
            <a:avLst/>
          </a:prstGeom>
        </p:spPr>
        <p:txBody>
          <a:bodyPr vert="horz" lIns="84756" tIns="42378" rIns="84756" bIns="42378" rtlCol="0"/>
          <a:lstStyle>
            <a:lvl1pPr algn="r">
              <a:defRPr sz="1100"/>
            </a:lvl1pPr>
          </a:lstStyle>
          <a:p>
            <a:fld id="{CF7E0E3B-0B23-48B2-ABF4-9AE26AE28F03}" type="datetimeFigureOut">
              <a:rPr lang="en-US" smtClean="0"/>
              <a:t>12/11/2020</a:t>
            </a:fld>
            <a:endParaRPr lang="en-US"/>
          </a:p>
        </p:txBody>
      </p:sp>
      <p:sp>
        <p:nvSpPr>
          <p:cNvPr id="4" name="Slide Image Placeholder 3"/>
          <p:cNvSpPr>
            <a:spLocks noGrp="1" noRot="1" noChangeAspect="1"/>
          </p:cNvSpPr>
          <p:nvPr>
            <p:ph type="sldImg" idx="2"/>
          </p:nvPr>
        </p:nvSpPr>
        <p:spPr>
          <a:xfrm>
            <a:off x="2513013" y="1200150"/>
            <a:ext cx="2289175" cy="3240088"/>
          </a:xfrm>
          <a:prstGeom prst="rect">
            <a:avLst/>
          </a:prstGeom>
          <a:noFill/>
          <a:ln w="12700">
            <a:solidFill>
              <a:prstClr val="black"/>
            </a:solidFill>
          </a:ln>
        </p:spPr>
        <p:txBody>
          <a:bodyPr vert="horz" lIns="84756" tIns="42378" rIns="84756" bIns="42378" rtlCol="0" anchor="ctr"/>
          <a:lstStyle/>
          <a:p>
            <a:endParaRPr lang="en-US"/>
          </a:p>
        </p:txBody>
      </p:sp>
      <p:sp>
        <p:nvSpPr>
          <p:cNvPr id="5" name="Notes Placeholder 4"/>
          <p:cNvSpPr>
            <a:spLocks noGrp="1"/>
          </p:cNvSpPr>
          <p:nvPr>
            <p:ph type="body" sz="quarter" idx="3"/>
          </p:nvPr>
        </p:nvSpPr>
        <p:spPr>
          <a:xfrm>
            <a:off x="731520" y="4621005"/>
            <a:ext cx="5852160" cy="3780045"/>
          </a:xfrm>
          <a:prstGeom prst="rect">
            <a:avLst/>
          </a:prstGeom>
        </p:spPr>
        <p:txBody>
          <a:bodyPr vert="horz" lIns="84756" tIns="42378" rIns="84756" bIns="4237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30"/>
            <a:ext cx="3170433" cy="481770"/>
          </a:xfrm>
          <a:prstGeom prst="rect">
            <a:avLst/>
          </a:prstGeom>
        </p:spPr>
        <p:txBody>
          <a:bodyPr vert="horz" lIns="84756" tIns="42378" rIns="84756" bIns="42378" rtlCol="0" anchor="b"/>
          <a:lstStyle>
            <a:lvl1pPr algn="l">
              <a:defRPr sz="1100"/>
            </a:lvl1pPr>
          </a:lstStyle>
          <a:p>
            <a:endParaRPr lang="en-US"/>
          </a:p>
        </p:txBody>
      </p:sp>
      <p:sp>
        <p:nvSpPr>
          <p:cNvPr id="7" name="Slide Number Placeholder 6"/>
          <p:cNvSpPr>
            <a:spLocks noGrp="1"/>
          </p:cNvSpPr>
          <p:nvPr>
            <p:ph type="sldNum" sz="quarter" idx="5"/>
          </p:nvPr>
        </p:nvSpPr>
        <p:spPr>
          <a:xfrm>
            <a:off x="4143231" y="9119430"/>
            <a:ext cx="3170433" cy="481770"/>
          </a:xfrm>
          <a:prstGeom prst="rect">
            <a:avLst/>
          </a:prstGeom>
        </p:spPr>
        <p:txBody>
          <a:bodyPr vert="horz" lIns="84756" tIns="42378" rIns="84756" bIns="42378" rtlCol="0" anchor="b"/>
          <a:lstStyle>
            <a:lvl1pPr algn="r">
              <a:defRPr sz="1100"/>
            </a:lvl1pPr>
          </a:lstStyle>
          <a:p>
            <a:fld id="{4EE4CF10-9BDA-4BBB-8BFD-BC5F4B6F3592}" type="slidenum">
              <a:rPr lang="en-US" smtClean="0"/>
              <a:t>‹#›</a:t>
            </a:fld>
            <a:endParaRPr lang="en-US"/>
          </a:p>
        </p:txBody>
      </p:sp>
    </p:spTree>
    <p:extLst>
      <p:ext uri="{BB962C8B-B14F-4D97-AF65-F5344CB8AC3E}">
        <p14:creationId xmlns:p14="http://schemas.microsoft.com/office/powerpoint/2010/main" val="4106907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E4CF10-9BDA-4BBB-8BFD-BC5F4B6F3592}" type="slidenum">
              <a:rPr lang="en-US" smtClean="0"/>
              <a:t>3</a:t>
            </a:fld>
            <a:endParaRPr lang="en-US"/>
          </a:p>
        </p:txBody>
      </p:sp>
    </p:spTree>
    <p:extLst>
      <p:ext uri="{BB962C8B-B14F-4D97-AF65-F5344CB8AC3E}">
        <p14:creationId xmlns:p14="http://schemas.microsoft.com/office/powerpoint/2010/main" val="161554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E4CF10-9BDA-4BBB-8BFD-BC5F4B6F3592}" type="slidenum">
              <a:rPr lang="en-US" smtClean="0"/>
              <a:t>4</a:t>
            </a:fld>
            <a:endParaRPr lang="en-US"/>
          </a:p>
        </p:txBody>
      </p:sp>
    </p:spTree>
    <p:extLst>
      <p:ext uri="{BB962C8B-B14F-4D97-AF65-F5344CB8AC3E}">
        <p14:creationId xmlns:p14="http://schemas.microsoft.com/office/powerpoint/2010/main" val="398295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E4CF10-9BDA-4BBB-8BFD-BC5F4B6F3592}" type="slidenum">
              <a:rPr lang="en-US" smtClean="0"/>
              <a:t>12</a:t>
            </a:fld>
            <a:endParaRPr lang="en-US"/>
          </a:p>
        </p:txBody>
      </p:sp>
    </p:spTree>
    <p:extLst>
      <p:ext uri="{BB962C8B-B14F-4D97-AF65-F5344CB8AC3E}">
        <p14:creationId xmlns:p14="http://schemas.microsoft.com/office/powerpoint/2010/main" val="382694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E4CF10-9BDA-4BBB-8BFD-BC5F4B6F3592}" type="slidenum">
              <a:rPr lang="en-US" smtClean="0"/>
              <a:t>13</a:t>
            </a:fld>
            <a:endParaRPr lang="en-US"/>
          </a:p>
        </p:txBody>
      </p:sp>
    </p:spTree>
    <p:extLst>
      <p:ext uri="{BB962C8B-B14F-4D97-AF65-F5344CB8AC3E}">
        <p14:creationId xmlns:p14="http://schemas.microsoft.com/office/powerpoint/2010/main" val="2949733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E4CF10-9BDA-4BBB-8BFD-BC5F4B6F3592}" type="slidenum">
              <a:rPr lang="en-US" smtClean="0"/>
              <a:t>16</a:t>
            </a:fld>
            <a:endParaRPr lang="en-US"/>
          </a:p>
        </p:txBody>
      </p:sp>
    </p:spTree>
    <p:extLst>
      <p:ext uri="{BB962C8B-B14F-4D97-AF65-F5344CB8AC3E}">
        <p14:creationId xmlns:p14="http://schemas.microsoft.com/office/powerpoint/2010/main" val="294973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2887" y="534670"/>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12/11/2020</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6500" cy="10693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6500" cy="2477511"/>
          </a:xfrm>
          <a:prstGeom prst="rect">
            <a:avLst/>
          </a:prstGeom>
          <a:solidFill>
            <a:srgbClr val="575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 name="object 42"/>
          <p:cNvSpPr/>
          <p:nvPr/>
        </p:nvSpPr>
        <p:spPr>
          <a:xfrm>
            <a:off x="2143509" y="952904"/>
            <a:ext cx="3269480" cy="3049216"/>
          </a:xfrm>
          <a:prstGeom prst="ellipse">
            <a:avLst/>
          </a:prstGeom>
          <a:solidFill>
            <a:srgbClr val="262626"/>
          </a:solidFill>
          <a:ln w="174625" cmpd="thinThick">
            <a:solidFill>
              <a:srgbClr val="262626"/>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p>
            <a:pPr algn="ctr" defTabSz="685800">
              <a:lnSpc>
                <a:spcPct val="90000"/>
              </a:lnSpc>
              <a:spcBef>
                <a:spcPct val="0"/>
              </a:spcBef>
              <a:spcAft>
                <a:spcPts val="600"/>
              </a:spcAft>
            </a:pPr>
            <a:r>
              <a:rPr lang="en-US" sz="2700">
                <a:solidFill>
                  <a:srgbClr val="FFFFFF"/>
                </a:solidFill>
                <a:latin typeface="+mj-lt"/>
                <a:ea typeface="+mj-ea"/>
                <a:cs typeface="+mj-cs"/>
              </a:rPr>
              <a:t>CREDX CASE STUDY</a:t>
            </a:r>
          </a:p>
          <a:p>
            <a:pPr algn="ctr" defTabSz="685800">
              <a:lnSpc>
                <a:spcPct val="90000"/>
              </a:lnSpc>
              <a:spcBef>
                <a:spcPct val="0"/>
              </a:spcBef>
              <a:spcAft>
                <a:spcPts val="600"/>
              </a:spcAft>
            </a:pPr>
            <a:r>
              <a:rPr lang="en-US" sz="2700">
                <a:solidFill>
                  <a:srgbClr val="FFFFFF"/>
                </a:solidFill>
                <a:latin typeface="+mj-lt"/>
                <a:ea typeface="+mj-ea"/>
                <a:cs typeface="+mj-cs"/>
              </a:rPr>
              <a:t>Cover Page</a:t>
            </a:r>
          </a:p>
        </p:txBody>
      </p:sp>
      <p:pic>
        <p:nvPicPr>
          <p:cNvPr id="6" name="Picture 6" descr="Graphical user interface&#10;&#10;Description automatically generated">
            <a:extLst>
              <a:ext uri="{FF2B5EF4-FFF2-40B4-BE49-F238E27FC236}">
                <a16:creationId xmlns:a16="http://schemas.microsoft.com/office/drawing/2014/main" id="{DBD4C255-4C83-4F56-9AF8-2AA761118EA5}"/>
              </a:ext>
            </a:extLst>
          </p:cNvPr>
          <p:cNvPicPr>
            <a:picLocks noChangeAspect="1"/>
          </p:cNvPicPr>
          <p:nvPr/>
        </p:nvPicPr>
        <p:blipFill>
          <a:blip r:embed="rId2"/>
          <a:stretch>
            <a:fillRect/>
          </a:stretch>
        </p:blipFill>
        <p:spPr>
          <a:xfrm>
            <a:off x="762791" y="5517355"/>
            <a:ext cx="6030915" cy="3392389"/>
          </a:xfrm>
          <a:prstGeom prst="rect">
            <a:avLst/>
          </a:prstGeom>
        </p:spPr>
      </p:pic>
    </p:spTree>
    <p:extLst>
      <p:ext uri="{BB962C8B-B14F-4D97-AF65-F5344CB8AC3E}">
        <p14:creationId xmlns:p14="http://schemas.microsoft.com/office/powerpoint/2010/main" val="2753764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5720" y="915116"/>
            <a:ext cx="5105400" cy="1077218"/>
          </a:xfrm>
          <a:prstGeom prst="rect">
            <a:avLst/>
          </a:prstGeom>
        </p:spPr>
        <p:txBody>
          <a:bodyPr wrap="square">
            <a:spAutoFit/>
          </a:bodyPr>
          <a:lstStyle/>
          <a:p>
            <a:r>
              <a:rPr lang="en-US" sz="3200">
                <a:ln w="0"/>
                <a:effectLst>
                  <a:outerShdw blurRad="38100" dist="19050" dir="2700000" algn="tl" rotWithShape="0">
                    <a:schemeClr val="dk1">
                      <a:alpha val="40000"/>
                    </a:schemeClr>
                  </a:outerShdw>
                </a:effectLst>
              </a:rPr>
              <a:t>EDA-BIVARIATE ANALYSIS</a:t>
            </a:r>
          </a:p>
          <a:p>
            <a:r>
              <a:rPr lang="en-US" sz="3200">
                <a:ln w="0"/>
                <a:effectLst>
                  <a:outerShdw blurRad="38100" dist="19050" dir="2700000" algn="tl" rotWithShape="0">
                    <a:schemeClr val="dk1">
                      <a:alpha val="40000"/>
                    </a:schemeClr>
                  </a:outerShdw>
                </a:effectLst>
              </a:rPr>
              <a:t>CREDIT DATA</a:t>
            </a:r>
          </a:p>
        </p:txBody>
      </p:sp>
      <p:sp>
        <p:nvSpPr>
          <p:cNvPr id="2" name="Title 1">
            <a:extLst>
              <a:ext uri="{FF2B5EF4-FFF2-40B4-BE49-F238E27FC236}">
                <a16:creationId xmlns:a16="http://schemas.microsoft.com/office/drawing/2014/main" id="{E53334E8-6691-497C-B709-E09F699B8C30}"/>
              </a:ext>
            </a:extLst>
          </p:cNvPr>
          <p:cNvSpPr>
            <a:spLocks noGrp="1"/>
          </p:cNvSpPr>
          <p:nvPr>
            <p:ph type="title"/>
          </p:nvPr>
        </p:nvSpPr>
        <p:spPr>
          <a:xfrm>
            <a:off x="373671" y="188686"/>
            <a:ext cx="6806565" cy="1710944"/>
          </a:xfrm>
        </p:spPr>
        <p:txBody>
          <a:bodyPr/>
          <a:lstStyle/>
          <a:p>
            <a:endParaRPr lang="en-US"/>
          </a:p>
        </p:txBody>
      </p:sp>
      <p:sp>
        <p:nvSpPr>
          <p:cNvPr id="3" name="Text Placeholder 2">
            <a:extLst>
              <a:ext uri="{FF2B5EF4-FFF2-40B4-BE49-F238E27FC236}">
                <a16:creationId xmlns:a16="http://schemas.microsoft.com/office/drawing/2014/main" id="{9E5FDBD6-D834-4B14-AE26-B21DB0C288E5}"/>
              </a:ext>
            </a:extLst>
          </p:cNvPr>
          <p:cNvSpPr>
            <a:spLocks noGrp="1"/>
          </p:cNvSpPr>
          <p:nvPr>
            <p:ph type="body" idx="1"/>
          </p:nvPr>
        </p:nvSpPr>
        <p:spPr>
          <a:xfrm>
            <a:off x="378142" y="1998170"/>
            <a:ext cx="6806565" cy="8032968"/>
          </a:xfrm>
        </p:spPr>
        <p:txBody>
          <a:bodyPr wrap="square" lIns="0" tIns="0" rIns="0" bIns="0" anchor="t">
            <a:spAutoFit/>
          </a:bodyPr>
          <a:lstStyle/>
          <a:p>
            <a:pPr marL="285750" indent="-285750" algn="l">
              <a:buFont typeface="Arial,Sans-Serif"/>
              <a:buChar char="•"/>
            </a:pPr>
            <a:r>
              <a:rPr lang="en-US"/>
              <a:t>An ID for each customer</a:t>
            </a:r>
            <a:endParaRPr lang="en-US">
              <a:ea typeface="+mn-lt"/>
              <a:cs typeface="+mn-lt"/>
            </a:endParaRPr>
          </a:p>
          <a:p>
            <a:pPr marL="285750" indent="-285750" algn="l">
              <a:buFont typeface="Arial,Sans-Serif"/>
              <a:buChar char="•"/>
            </a:pPr>
            <a:r>
              <a:rPr lang="en-US">
                <a:solidFill>
                  <a:schemeClr val="tx1"/>
                </a:solidFill>
                <a:ea typeface="+mn-lt"/>
                <a:cs typeface="+mn-lt"/>
              </a:rPr>
              <a:t>Performance tag (shows whether  or not there was a default)</a:t>
            </a:r>
          </a:p>
          <a:p>
            <a:pPr marL="285750" indent="-285750" algn="l">
              <a:buFont typeface="Arial,Sans-Serif"/>
              <a:buChar char="•"/>
            </a:pPr>
            <a:r>
              <a:rPr lang="en-US"/>
              <a:t>Data columns related to defaulters in the 30-, 60- and 90-days bucket (DPD) in the last 6 or 12 months</a:t>
            </a:r>
            <a:endParaRPr lang="en-US">
              <a:ea typeface="+mn-lt"/>
              <a:cs typeface="+mn-lt"/>
            </a:endParaRPr>
          </a:p>
          <a:p>
            <a:pPr marL="285750" indent="-285750" algn="l">
              <a:buFont typeface="Arial,Sans-Serif"/>
              <a:buChar char="•"/>
            </a:pPr>
            <a:r>
              <a:rPr lang="en-US"/>
              <a:t>Number of existing home loans for each customer record</a:t>
            </a:r>
            <a:endParaRPr lang="en-US">
              <a:ea typeface="+mn-lt"/>
              <a:cs typeface="+mn-lt"/>
            </a:endParaRPr>
          </a:p>
          <a:p>
            <a:pPr marL="285750" indent="-285750" algn="l">
              <a:buFont typeface="Arial,Sans-Serif"/>
              <a:buChar char="•"/>
            </a:pPr>
            <a:r>
              <a:rPr lang="en-US"/>
              <a:t>Outstanding balance for each customer record</a:t>
            </a:r>
            <a:endParaRPr lang="en-US">
              <a:ea typeface="+mn-lt"/>
              <a:cs typeface="+mn-lt"/>
            </a:endParaRPr>
          </a:p>
          <a:p>
            <a:pPr marL="285750" indent="-285750" algn="l">
              <a:buFont typeface="Arial,Sans-Serif"/>
              <a:buChar char="•"/>
            </a:pPr>
            <a:r>
              <a:rPr lang="en-US"/>
              <a:t>Number of auto loans , Total number of trades</a:t>
            </a:r>
            <a:endParaRPr lang="en-US">
              <a:ea typeface="+mn-lt"/>
              <a:cs typeface="+mn-lt"/>
            </a:endParaRPr>
          </a:p>
          <a:p>
            <a:pPr marL="285750" indent="-285750" algn="l">
              <a:buFont typeface="Arial,Sans-Serif"/>
              <a:buChar char="•"/>
            </a:pPr>
            <a:endParaRPr lang="en-US">
              <a:ea typeface="+mn-lt"/>
              <a:cs typeface="+mn-lt"/>
            </a:endParaRPr>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algn="l"/>
            <a:endParaRPr lang="en-US">
              <a:ea typeface="+mn-lt"/>
              <a:cs typeface="+mn-lt"/>
            </a:endParaRPr>
          </a:p>
          <a:p>
            <a:pPr algn="l"/>
            <a:endParaRPr lang="en-US"/>
          </a:p>
          <a:p>
            <a:pPr algn="l"/>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endParaRPr lang="en-US"/>
          </a:p>
        </p:txBody>
      </p:sp>
      <p:pic>
        <p:nvPicPr>
          <p:cNvPr id="4" name="Picture 4" descr="Chart, bar chart&#10;&#10;Description automatically generated">
            <a:extLst>
              <a:ext uri="{FF2B5EF4-FFF2-40B4-BE49-F238E27FC236}">
                <a16:creationId xmlns:a16="http://schemas.microsoft.com/office/drawing/2014/main" id="{0986E9D5-8789-4B9C-97CE-DB32D188E05F}"/>
              </a:ext>
            </a:extLst>
          </p:cNvPr>
          <p:cNvPicPr>
            <a:picLocks noChangeAspect="1"/>
          </p:cNvPicPr>
          <p:nvPr/>
        </p:nvPicPr>
        <p:blipFill>
          <a:blip r:embed="rId2"/>
          <a:stretch>
            <a:fillRect/>
          </a:stretch>
        </p:blipFill>
        <p:spPr>
          <a:xfrm>
            <a:off x="270090" y="3998373"/>
            <a:ext cx="6895678" cy="3420667"/>
          </a:xfrm>
          <a:prstGeom prst="rect">
            <a:avLst/>
          </a:prstGeom>
        </p:spPr>
      </p:pic>
      <p:pic>
        <p:nvPicPr>
          <p:cNvPr id="5" name="Picture 5" descr="Chart, bar chart&#10;&#10;Description automatically generated">
            <a:extLst>
              <a:ext uri="{FF2B5EF4-FFF2-40B4-BE49-F238E27FC236}">
                <a16:creationId xmlns:a16="http://schemas.microsoft.com/office/drawing/2014/main" id="{5268BA60-C786-4431-8468-AA1E74F18A4B}"/>
              </a:ext>
            </a:extLst>
          </p:cNvPr>
          <p:cNvPicPr>
            <a:picLocks noChangeAspect="1"/>
          </p:cNvPicPr>
          <p:nvPr/>
        </p:nvPicPr>
        <p:blipFill>
          <a:blip r:embed="rId3"/>
          <a:stretch>
            <a:fillRect/>
          </a:stretch>
        </p:blipFill>
        <p:spPr>
          <a:xfrm>
            <a:off x="366800" y="7620858"/>
            <a:ext cx="6914904" cy="3075796"/>
          </a:xfrm>
          <a:prstGeom prst="rect">
            <a:avLst/>
          </a:prstGeom>
        </p:spPr>
      </p:pic>
    </p:spTree>
    <p:extLst>
      <p:ext uri="{BB962C8B-B14F-4D97-AF65-F5344CB8AC3E}">
        <p14:creationId xmlns:p14="http://schemas.microsoft.com/office/powerpoint/2010/main" val="1925104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7850" y="1155700"/>
            <a:ext cx="6629400" cy="584775"/>
          </a:xfrm>
          <a:prstGeom prst="rect">
            <a:avLst/>
          </a:prstGeom>
        </p:spPr>
        <p:txBody>
          <a:bodyPr wrap="square">
            <a:spAutoFit/>
          </a:bodyPr>
          <a:lstStyle/>
          <a:p>
            <a:r>
              <a:rPr lang="en-US" sz="3200">
                <a:ln w="0"/>
                <a:effectLst>
                  <a:outerShdw blurRad="38100" dist="19050" dir="2700000" algn="tl" rotWithShape="0">
                    <a:schemeClr val="dk1">
                      <a:alpha val="40000"/>
                    </a:schemeClr>
                  </a:outerShdw>
                </a:effectLst>
              </a:rPr>
              <a:t>Correlation Analysis</a:t>
            </a:r>
          </a:p>
        </p:txBody>
      </p:sp>
      <p:sp>
        <p:nvSpPr>
          <p:cNvPr id="2" name="Title 1">
            <a:extLst>
              <a:ext uri="{FF2B5EF4-FFF2-40B4-BE49-F238E27FC236}">
                <a16:creationId xmlns:a16="http://schemas.microsoft.com/office/drawing/2014/main" id="{31948F7A-D9D8-4206-B2D3-08E23412C5A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105A144-46BF-45E2-9055-55D34018F983}"/>
              </a:ext>
            </a:extLst>
          </p:cNvPr>
          <p:cNvSpPr>
            <a:spLocks noGrp="1"/>
          </p:cNvSpPr>
          <p:nvPr>
            <p:ph type="body" idx="1"/>
          </p:nvPr>
        </p:nvSpPr>
        <p:spPr>
          <a:xfrm>
            <a:off x="378142" y="2459482"/>
            <a:ext cx="6825792" cy="5539978"/>
          </a:xfrm>
        </p:spPr>
        <p:txBody>
          <a:bodyPr wrap="square" lIns="0" tIns="0" rIns="0" bIns="0" anchor="t">
            <a:spAutoFit/>
          </a:bodyPr>
          <a:lstStyle/>
          <a:p>
            <a:endParaRPr lang="en-US">
              <a:ea typeface="+mn-lt"/>
              <a:cs typeface="+mn-lt"/>
            </a:endParaRPr>
          </a:p>
          <a:p>
            <a:r>
              <a:rPr lang="en-US">
                <a:ea typeface="+mn-lt"/>
                <a:cs typeface="+mn-lt"/>
              </a:rPr>
              <a:t>Correlation of DPD Variables  for 30, 60, 90 DPD cycle has been done</a:t>
            </a:r>
          </a:p>
          <a:p>
            <a:endParaRPr lang="en-US">
              <a:ea typeface="+mn-lt"/>
              <a:cs typeface="+mn-lt"/>
            </a:endParaRPr>
          </a:p>
          <a:p>
            <a:r>
              <a:rPr lang="en-US">
                <a:ea typeface="+mn-lt"/>
                <a:cs typeface="+mn-lt"/>
              </a:rPr>
              <a:t>Correlation between these variable created for 6 Month  DPD duration</a:t>
            </a:r>
          </a:p>
          <a:p>
            <a:endParaRPr lang="en-US">
              <a:ea typeface="+mn-lt"/>
              <a:cs typeface="+mn-lt"/>
            </a:endParaRPr>
          </a:p>
          <a:p>
            <a:pPr algn="l"/>
            <a:r>
              <a:rPr lang="en-US">
                <a:ea typeface="+mn-lt"/>
                <a:cs typeface="+mn-lt"/>
              </a:rPr>
              <a:t>From the above heat Map we can conclude that light blue = 1 is the relationship of variable with itself.</a:t>
            </a:r>
            <a:endParaRPr lang="en-US"/>
          </a:p>
          <a:p>
            <a:pPr algn="l"/>
            <a:endParaRPr lang="en-US">
              <a:ea typeface="+mn-lt"/>
              <a:cs typeface="+mn-lt"/>
            </a:endParaRPr>
          </a:p>
          <a:p>
            <a:pPr algn="l"/>
            <a:r>
              <a:rPr lang="en-US">
                <a:ea typeface="+mn-lt"/>
                <a:cs typeface="+mn-lt"/>
              </a:rPr>
              <a:t>Dark blue color=0.84 shows the negative relationship between the variables</a:t>
            </a:r>
            <a:endParaRPr lang="en-US"/>
          </a:p>
          <a:p>
            <a:pPr algn="l"/>
            <a:endParaRPr lang="en-US">
              <a:ea typeface="+mn-lt"/>
              <a:cs typeface="+mn-lt"/>
            </a:endParaRPr>
          </a:p>
          <a:p>
            <a:pPr algn="l"/>
            <a:r>
              <a:rPr lang="en-US">
                <a:ea typeface="+mn-lt"/>
                <a:cs typeface="+mn-lt"/>
              </a:rPr>
              <a:t>For 6 Months 30DPD and 60DPD average relationship.</a:t>
            </a:r>
            <a:endParaRPr lang="en-US"/>
          </a:p>
          <a:p>
            <a:pPr algn="l"/>
            <a:endParaRPr lang="en-US">
              <a:ea typeface="+mn-lt"/>
              <a:cs typeface="+mn-lt"/>
            </a:endParaRPr>
          </a:p>
          <a:p>
            <a:pPr algn="l"/>
            <a:r>
              <a:rPr lang="en-US">
                <a:ea typeface="+mn-lt"/>
                <a:cs typeface="+mn-lt"/>
              </a:rPr>
              <a:t>For 6 Months 30DPD and 60DPD has significant negative relationship and more towards 0.80 value Dark Blue</a:t>
            </a:r>
            <a:endParaRPr lang="en-US"/>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r>
              <a:rPr lang="en-US">
                <a:ea typeface="+mn-lt"/>
                <a:cs typeface="+mn-lt"/>
              </a:rPr>
              <a:t>   </a:t>
            </a:r>
            <a:endParaRPr lang="en-US"/>
          </a:p>
        </p:txBody>
      </p:sp>
      <p:pic>
        <p:nvPicPr>
          <p:cNvPr id="4" name="Picture 4" descr="A picture containing bird&#10;&#10;Description automatically generated">
            <a:extLst>
              <a:ext uri="{FF2B5EF4-FFF2-40B4-BE49-F238E27FC236}">
                <a16:creationId xmlns:a16="http://schemas.microsoft.com/office/drawing/2014/main" id="{AC5E4D58-633E-4C6C-9C6D-076F9C43916C}"/>
              </a:ext>
            </a:extLst>
          </p:cNvPr>
          <p:cNvPicPr>
            <a:picLocks noChangeAspect="1"/>
          </p:cNvPicPr>
          <p:nvPr/>
        </p:nvPicPr>
        <p:blipFill>
          <a:blip r:embed="rId2"/>
          <a:stretch>
            <a:fillRect/>
          </a:stretch>
        </p:blipFill>
        <p:spPr>
          <a:xfrm>
            <a:off x="385525" y="6650134"/>
            <a:ext cx="6434211" cy="3480132"/>
          </a:xfrm>
          <a:prstGeom prst="rect">
            <a:avLst/>
          </a:prstGeom>
        </p:spPr>
      </p:pic>
      <p:sp>
        <p:nvSpPr>
          <p:cNvPr id="5" name="Rectangle 4">
            <a:extLst>
              <a:ext uri="{FF2B5EF4-FFF2-40B4-BE49-F238E27FC236}">
                <a16:creationId xmlns:a16="http://schemas.microsoft.com/office/drawing/2014/main" id="{57CBB32F-C823-44E4-8F3A-7267F4CF1E32}"/>
              </a:ext>
            </a:extLst>
          </p:cNvPr>
          <p:cNvSpPr/>
          <p:nvPr/>
        </p:nvSpPr>
        <p:spPr>
          <a:xfrm>
            <a:off x="457818" y="8464663"/>
            <a:ext cx="1422544" cy="345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90 DPD</a:t>
            </a:r>
            <a:endParaRPr lang="en-US"/>
          </a:p>
        </p:txBody>
      </p:sp>
      <p:sp>
        <p:nvSpPr>
          <p:cNvPr id="9" name="TextBox 8">
            <a:extLst>
              <a:ext uri="{FF2B5EF4-FFF2-40B4-BE49-F238E27FC236}">
                <a16:creationId xmlns:a16="http://schemas.microsoft.com/office/drawing/2014/main" id="{08691E52-4C76-48F2-9EE4-14155A0537B7}"/>
              </a:ext>
            </a:extLst>
          </p:cNvPr>
          <p:cNvSpPr txBox="1"/>
          <p:nvPr/>
        </p:nvSpPr>
        <p:spPr>
          <a:xfrm>
            <a:off x="-198409" y="103546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10" name="Rectangle 9">
            <a:extLst>
              <a:ext uri="{FF2B5EF4-FFF2-40B4-BE49-F238E27FC236}">
                <a16:creationId xmlns:a16="http://schemas.microsoft.com/office/drawing/2014/main" id="{76F9D33B-FBB4-476A-B62C-73A03D45BB94}"/>
              </a:ext>
            </a:extLst>
          </p:cNvPr>
          <p:cNvSpPr/>
          <p:nvPr/>
        </p:nvSpPr>
        <p:spPr>
          <a:xfrm>
            <a:off x="455221" y="7866551"/>
            <a:ext cx="1422543" cy="384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60 DPD</a:t>
            </a:r>
            <a:endParaRPr lang="en-US"/>
          </a:p>
        </p:txBody>
      </p:sp>
      <p:sp>
        <p:nvSpPr>
          <p:cNvPr id="11" name="Rectangle 10">
            <a:extLst>
              <a:ext uri="{FF2B5EF4-FFF2-40B4-BE49-F238E27FC236}">
                <a16:creationId xmlns:a16="http://schemas.microsoft.com/office/drawing/2014/main" id="{5635B4F4-E9A2-4B7C-A10C-F769A1788C92}"/>
              </a:ext>
            </a:extLst>
          </p:cNvPr>
          <p:cNvSpPr/>
          <p:nvPr/>
        </p:nvSpPr>
        <p:spPr>
          <a:xfrm>
            <a:off x="463683" y="7259796"/>
            <a:ext cx="1403316" cy="38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a:p>
            <a:pPr algn="ctr"/>
            <a:r>
              <a:rPr lang="en-US">
                <a:cs typeface="Calibri"/>
              </a:rPr>
              <a:t>30 DPD</a:t>
            </a:r>
            <a:endParaRPr lang="en-US"/>
          </a:p>
          <a:p>
            <a:pPr algn="ctr"/>
            <a:endParaRPr lang="en-US">
              <a:cs typeface="Calibri"/>
            </a:endParaRPr>
          </a:p>
        </p:txBody>
      </p:sp>
      <p:sp>
        <p:nvSpPr>
          <p:cNvPr id="12" name="Rectangle 11">
            <a:extLst>
              <a:ext uri="{FF2B5EF4-FFF2-40B4-BE49-F238E27FC236}">
                <a16:creationId xmlns:a16="http://schemas.microsoft.com/office/drawing/2014/main" id="{C630BB23-6765-4D37-A31E-A0208118078F}"/>
              </a:ext>
            </a:extLst>
          </p:cNvPr>
          <p:cNvSpPr/>
          <p:nvPr/>
        </p:nvSpPr>
        <p:spPr>
          <a:xfrm>
            <a:off x="2009350" y="9420885"/>
            <a:ext cx="884168" cy="422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90 DPD</a:t>
            </a:r>
            <a:endParaRPr lang="en-US"/>
          </a:p>
        </p:txBody>
      </p:sp>
      <p:sp>
        <p:nvSpPr>
          <p:cNvPr id="13" name="Rectangle 12">
            <a:extLst>
              <a:ext uri="{FF2B5EF4-FFF2-40B4-BE49-F238E27FC236}">
                <a16:creationId xmlns:a16="http://schemas.microsoft.com/office/drawing/2014/main" id="{7E64B599-BF42-4329-9914-C2E6351420BA}"/>
              </a:ext>
            </a:extLst>
          </p:cNvPr>
          <p:cNvSpPr/>
          <p:nvPr/>
        </p:nvSpPr>
        <p:spPr>
          <a:xfrm>
            <a:off x="4842510" y="9467700"/>
            <a:ext cx="1076445" cy="345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30 DPD</a:t>
            </a:r>
          </a:p>
        </p:txBody>
      </p:sp>
      <p:sp>
        <p:nvSpPr>
          <p:cNvPr id="14" name="Rectangle 13">
            <a:extLst>
              <a:ext uri="{FF2B5EF4-FFF2-40B4-BE49-F238E27FC236}">
                <a16:creationId xmlns:a16="http://schemas.microsoft.com/office/drawing/2014/main" id="{26186F5E-3666-4012-9874-6B5D7258428A}"/>
              </a:ext>
            </a:extLst>
          </p:cNvPr>
          <p:cNvSpPr/>
          <p:nvPr/>
        </p:nvSpPr>
        <p:spPr>
          <a:xfrm>
            <a:off x="3371145" y="9437480"/>
            <a:ext cx="1037989" cy="40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60 DPD</a:t>
            </a:r>
            <a:endParaRPr lang="en-US"/>
          </a:p>
        </p:txBody>
      </p:sp>
    </p:spTree>
    <p:extLst>
      <p:ext uri="{BB962C8B-B14F-4D97-AF65-F5344CB8AC3E}">
        <p14:creationId xmlns:p14="http://schemas.microsoft.com/office/powerpoint/2010/main" val="302267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530" y="850900"/>
            <a:ext cx="3647152" cy="646331"/>
          </a:xfrm>
          <a:prstGeom prst="rect">
            <a:avLst/>
          </a:prstGeom>
        </p:spPr>
        <p:txBody>
          <a:bodyPr wrap="none">
            <a:spAutoFit/>
          </a:bodyPr>
          <a:lstStyle/>
          <a:p>
            <a:r>
              <a:rPr lang="en-US" sz="3600">
                <a:ln w="0"/>
                <a:effectLst>
                  <a:outerShdw blurRad="38100" dist="19050" dir="2700000" algn="tl" rotWithShape="0">
                    <a:schemeClr val="dk1">
                      <a:alpha val="40000"/>
                    </a:schemeClr>
                  </a:outerShdw>
                </a:effectLst>
              </a:rPr>
              <a:t>MODEL BUILDING </a:t>
            </a:r>
          </a:p>
        </p:txBody>
      </p:sp>
      <p:sp>
        <p:nvSpPr>
          <p:cNvPr id="4" name="Rectangle 3"/>
          <p:cNvSpPr/>
          <p:nvPr/>
        </p:nvSpPr>
        <p:spPr>
          <a:xfrm>
            <a:off x="309090" y="2048431"/>
            <a:ext cx="6938320" cy="3785652"/>
          </a:xfrm>
          <a:prstGeom prst="rect">
            <a:avLst/>
          </a:prstGeom>
        </p:spPr>
        <p:txBody>
          <a:bodyPr wrap="square">
            <a:spAutoFit/>
          </a:bodyPr>
          <a:lstStyle/>
          <a:p>
            <a:r>
              <a:rPr lang="en-US" sz="2000">
                <a:solidFill>
                  <a:srgbClr val="000000"/>
                </a:solidFill>
                <a:latin typeface="Calibri" panose="020F0502020204030204" pitchFamily="34" charset="0"/>
                <a:ea typeface="Times New Roman" panose="02020603050405020304" pitchFamily="18" charset="0"/>
                <a:cs typeface="Times New Roman" panose="02020603050405020304" pitchFamily="18" charset="0"/>
              </a:rPr>
              <a:t>OUTLIER TREATMENT:</a:t>
            </a:r>
          </a:p>
          <a:p>
            <a:endParaRPr lang="en-US" sz="2000">
              <a:effectLst/>
              <a:latin typeface="Times New Roman" panose="02020603050405020304" pitchFamily="18" charset="0"/>
              <a:ea typeface="Times New Roman" panose="02020603050405020304" pitchFamily="18" charset="0"/>
            </a:endParaRPr>
          </a:p>
          <a:p>
            <a:r>
              <a:rPr lang="en-US" sz="2000">
                <a:solidFill>
                  <a:srgbClr val="000000"/>
                </a:solidFill>
                <a:latin typeface="Calibri" panose="020F0502020204030204" pitchFamily="34" charset="0"/>
                <a:ea typeface="Times New Roman" panose="02020603050405020304" pitchFamily="18" charset="0"/>
                <a:cs typeface="Times New Roman" panose="02020603050405020304" pitchFamily="18" charset="0"/>
              </a:rPr>
              <a:t>DATA SPLIT:</a:t>
            </a:r>
          </a:p>
          <a:p>
            <a:endParaRPr lang="en-US" sz="2000">
              <a:effectLst/>
              <a:latin typeface="Times New Roman" panose="02020603050405020304" pitchFamily="18" charset="0"/>
              <a:ea typeface="Times New Roman" panose="02020603050405020304" pitchFamily="18" charset="0"/>
            </a:endParaRPr>
          </a:p>
          <a:p>
            <a:r>
              <a:rPr lang="en-US" sz="2000">
                <a:solidFill>
                  <a:srgbClr val="000000"/>
                </a:solidFill>
                <a:latin typeface="Calibri" panose="020F0502020204030204" pitchFamily="34" charset="0"/>
                <a:ea typeface="Times New Roman" panose="02020603050405020304" pitchFamily="18" charset="0"/>
                <a:cs typeface="Times New Roman" panose="02020603050405020304" pitchFamily="18" charset="0"/>
              </a:rPr>
              <a:t>DATA SAMPLING: </a:t>
            </a:r>
          </a:p>
          <a:p>
            <a:r>
              <a:rPr lang="en-US" sz="200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The given data is highly imbalanced. </a:t>
            </a:r>
          </a:p>
          <a:p>
            <a:r>
              <a:rPr lang="en-US" sz="200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You can sample data using ROSE package for balancing the training data sets. </a:t>
            </a:r>
          </a:p>
          <a:p>
            <a:endParaRPr lang="en-US" sz="2000">
              <a:effectLst/>
              <a:latin typeface="Times New Roman" panose="02020603050405020304" pitchFamily="18" charset="0"/>
              <a:ea typeface="Times New Roman" panose="02020603050405020304" pitchFamily="18" charset="0"/>
            </a:endParaRPr>
          </a:p>
          <a:p>
            <a:r>
              <a:rPr lang="en-US" sz="2000">
                <a:solidFill>
                  <a:srgbClr val="000000"/>
                </a:solidFill>
                <a:latin typeface="Calibri" panose="020F0502020204030204" pitchFamily="34" charset="0"/>
                <a:ea typeface="Times New Roman" panose="02020603050405020304" pitchFamily="18" charset="0"/>
                <a:cs typeface="Times New Roman" panose="02020603050405020304" pitchFamily="18" charset="0"/>
              </a:rPr>
              <a:t>Choose the cutoff value for the probability of default such that model evaluation metrics like accuracy ,sensitivity and specificity were almost similar.</a:t>
            </a:r>
            <a:endParaRPr lang="en-US" sz="2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3927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1650" y="1231900"/>
            <a:ext cx="7054850" cy="584775"/>
          </a:xfrm>
          <a:prstGeom prst="rect">
            <a:avLst/>
          </a:prstGeom>
        </p:spPr>
        <p:txBody>
          <a:bodyPr wrap="square">
            <a:spAutoFit/>
          </a:bodyPr>
          <a:lstStyle/>
          <a:p>
            <a:pPr algn="ctr"/>
            <a:r>
              <a:rPr lang="en-US" sz="3200"/>
              <a:t>LOGISTIC REGRESSION</a:t>
            </a:r>
          </a:p>
        </p:txBody>
      </p:sp>
      <p:sp>
        <p:nvSpPr>
          <p:cNvPr id="4" name="Rectangle 3"/>
          <p:cNvSpPr/>
          <p:nvPr/>
        </p:nvSpPr>
        <p:spPr>
          <a:xfrm>
            <a:off x="519326" y="2070100"/>
            <a:ext cx="6154523" cy="6594113"/>
          </a:xfrm>
          <a:prstGeom prst="rect">
            <a:avLst/>
          </a:prstGeom>
        </p:spPr>
        <p:txBody>
          <a:bodyPr wrap="square" lIns="91440" tIns="45720" rIns="91440" bIns="45720" anchor="t">
            <a:spAutoFit/>
          </a:bodyPr>
          <a:lstStyle/>
          <a:p>
            <a:r>
              <a:rPr lang="en-US" b="1"/>
              <a:t>Important Predictors &amp; Model Statistics:</a:t>
            </a:r>
            <a:endParaRPr lang="en-US" b="1">
              <a:cs typeface="Calibri"/>
            </a:endParaRPr>
          </a:p>
          <a:p>
            <a:r>
              <a:rPr lang="en-US" sz="1400">
                <a:ea typeface="+mn-lt"/>
                <a:cs typeface="+mn-lt"/>
              </a:rPr>
              <a:t>#</a:t>
            </a:r>
            <a:r>
              <a:rPr lang="en-US" sz="1000">
                <a:latin typeface="Courier New"/>
                <a:ea typeface="+mn-lt"/>
                <a:cs typeface="+mn-lt"/>
              </a:rPr>
              <a:t>Income                                                          0.02289 *  </a:t>
            </a:r>
            <a:endParaRPr lang="en-US" sz="1000">
              <a:latin typeface="Courier New"/>
              <a:ea typeface="+mn-lt"/>
              <a:cs typeface="Courier New"/>
            </a:endParaRPr>
          </a:p>
          <a:p>
            <a:r>
              <a:rPr lang="en-US" sz="1000">
                <a:latin typeface="Courier New"/>
                <a:ea typeface="+mn-lt"/>
                <a:cs typeface="+mn-lt"/>
              </a:rPr>
              <a:t>#No.of.months.in.current.residence                               0.01830 *  </a:t>
            </a:r>
            <a:endParaRPr lang="en-US" sz="1000">
              <a:latin typeface="Courier New"/>
              <a:cs typeface="Courier New"/>
            </a:endParaRPr>
          </a:p>
          <a:p>
            <a:r>
              <a:rPr lang="en-US" sz="1000">
                <a:latin typeface="Courier New"/>
                <a:ea typeface="+mn-lt"/>
                <a:cs typeface="+mn-lt"/>
              </a:rPr>
              <a:t>#No.of.months.in.current.company                                 0.01102 *  </a:t>
            </a:r>
            <a:endParaRPr lang="en-US" sz="1000">
              <a:latin typeface="Courier New"/>
              <a:cs typeface="Courier New"/>
            </a:endParaRPr>
          </a:p>
          <a:p>
            <a:r>
              <a:rPr lang="en-US" sz="1000">
                <a:latin typeface="Courier New"/>
                <a:ea typeface="+mn-lt"/>
                <a:cs typeface="Calibri"/>
              </a:rPr>
              <a:t>#No.of.times.90.DPD.or.worse.in.last.6.months                    0.22974    </a:t>
            </a:r>
            <a:endParaRPr lang="en-US" sz="1000">
              <a:latin typeface="Courier New"/>
              <a:ea typeface="+mn-lt"/>
              <a:cs typeface="Courier New"/>
            </a:endParaRPr>
          </a:p>
          <a:p>
            <a:r>
              <a:rPr lang="en-US" sz="1000">
                <a:latin typeface="Courier New"/>
                <a:ea typeface="+mn-lt"/>
                <a:cs typeface="Calibri"/>
              </a:rPr>
              <a:t>#No.of.times.60.DPD.or.worse.in.last.6.months                    0.13270    </a:t>
            </a:r>
            <a:endParaRPr lang="en-US" sz="1000">
              <a:latin typeface="Courier New"/>
              <a:ea typeface="+mn-lt"/>
              <a:cs typeface="Courier New"/>
            </a:endParaRPr>
          </a:p>
          <a:p>
            <a:r>
              <a:rPr lang="en-US" sz="1000">
                <a:latin typeface="Courier New"/>
                <a:ea typeface="+mn-lt"/>
                <a:cs typeface="+mn-lt"/>
              </a:rPr>
              <a:t>#No.of.times.30.DPD.or.worse.in.last.6.months                    0.03471 *  </a:t>
            </a:r>
            <a:endParaRPr lang="en-US" sz="1000">
              <a:latin typeface="Courier New"/>
              <a:cs typeface="Courier New"/>
            </a:endParaRPr>
          </a:p>
          <a:p>
            <a:r>
              <a:rPr lang="en-US" sz="1000">
                <a:latin typeface="Courier New"/>
                <a:ea typeface="+mn-lt"/>
                <a:cs typeface="+mn-lt"/>
              </a:rPr>
              <a:t>#No.of.times.90.DPD.or.worse.in.last.12.months                   0.00316 ** </a:t>
            </a:r>
            <a:endParaRPr lang="en-US" sz="1000">
              <a:latin typeface="Courier New"/>
              <a:cs typeface="Courier New"/>
            </a:endParaRPr>
          </a:p>
          <a:p>
            <a:r>
              <a:rPr lang="en-US" sz="1000">
                <a:latin typeface="Courier New"/>
                <a:ea typeface="+mn-lt"/>
                <a:cs typeface="Calibri"/>
              </a:rPr>
              <a:t>#No.of.times.30.DPD.or.worse.in.last.12.months                   0.20019    </a:t>
            </a:r>
            <a:endParaRPr lang="en-US" sz="1000">
              <a:latin typeface="Courier New"/>
              <a:ea typeface="+mn-lt"/>
              <a:cs typeface="Courier New"/>
            </a:endParaRPr>
          </a:p>
          <a:p>
            <a:r>
              <a:rPr lang="en-US" sz="1000">
                <a:latin typeface="Courier New"/>
                <a:ea typeface="+mn-lt"/>
                <a:cs typeface="+mn-lt"/>
              </a:rPr>
              <a:t>#Avgas.CC.Utilization.in.last.12.months                          &lt; 2e-16 ***</a:t>
            </a:r>
            <a:endParaRPr lang="en-US" sz="1000">
              <a:latin typeface="Courier New"/>
              <a:cs typeface="Courier New"/>
            </a:endParaRPr>
          </a:p>
          <a:p>
            <a:r>
              <a:rPr lang="en-US" sz="1000">
                <a:latin typeface="Courier New"/>
                <a:ea typeface="+mn-lt"/>
                <a:cs typeface="+mn-lt"/>
              </a:rPr>
              <a:t>#No.of.trades.opened.in.last.12.months                           0.36228    </a:t>
            </a:r>
            <a:endParaRPr lang="en-US" sz="1000">
              <a:latin typeface="Courier New"/>
              <a:cs typeface="Courier New"/>
            </a:endParaRPr>
          </a:p>
          <a:p>
            <a:r>
              <a:rPr lang="en-US" sz="1000">
                <a:latin typeface="Courier New"/>
                <a:ea typeface="+mn-lt"/>
                <a:cs typeface="+mn-lt"/>
              </a:rPr>
              <a:t>#No.of.PL.trades.opened.in.last.6.months                         0.12740    </a:t>
            </a:r>
            <a:endParaRPr lang="en-US" sz="1000">
              <a:latin typeface="Courier New"/>
              <a:cs typeface="Courier New"/>
            </a:endParaRPr>
          </a:p>
          <a:p>
            <a:r>
              <a:rPr lang="en-US" sz="1000">
                <a:latin typeface="Courier New"/>
                <a:ea typeface="+mn-lt"/>
                <a:cs typeface="+mn-lt"/>
              </a:rPr>
              <a:t>#No.of.PL.trades.opened.in.last.12.months                        0.00433 ** </a:t>
            </a:r>
            <a:endParaRPr lang="en-US" sz="1000">
              <a:latin typeface="Courier New"/>
              <a:cs typeface="Courier New"/>
            </a:endParaRPr>
          </a:p>
          <a:p>
            <a:r>
              <a:rPr lang="en-US" sz="1000">
                <a:latin typeface="Courier New"/>
                <a:ea typeface="+mn-lt"/>
                <a:cs typeface="+mn-lt"/>
              </a:rPr>
              <a:t>#No.of.Inquiries.in.last.6.months..excluding.home...auto.loans.  0.06521 .  </a:t>
            </a:r>
            <a:endParaRPr lang="en-US" sz="1000">
              <a:latin typeface="Courier New"/>
              <a:cs typeface="Courier New"/>
            </a:endParaRPr>
          </a:p>
          <a:p>
            <a:r>
              <a:rPr lang="en-US" sz="1000">
                <a:latin typeface="Courier New"/>
                <a:ea typeface="+mn-lt"/>
                <a:cs typeface="+mn-lt"/>
              </a:rPr>
              <a:t>#No.of.Inquiries.in.last.12.months..excluding.home...auto.loans. 1.61e-05 ***</a:t>
            </a:r>
            <a:endParaRPr lang="en-US" sz="1000">
              <a:latin typeface="Courier New"/>
              <a:cs typeface="Courier New"/>
            </a:endParaRPr>
          </a:p>
          <a:p>
            <a:r>
              <a:rPr lang="en-US" sz="1000">
                <a:latin typeface="Courier New"/>
                <a:ea typeface="+mn-lt"/>
                <a:cs typeface="+mn-lt"/>
              </a:rPr>
              <a:t>#Presence.of.open.home.loan1                                     0.21915    </a:t>
            </a:r>
            <a:endParaRPr lang="en-US" sz="1000">
              <a:latin typeface="Courier New"/>
              <a:cs typeface="Courier New"/>
            </a:endParaRPr>
          </a:p>
          <a:p>
            <a:r>
              <a:rPr lang="en-US" sz="1000">
                <a:latin typeface="Courier New"/>
                <a:ea typeface="+mn-lt"/>
                <a:cs typeface="+mn-lt"/>
              </a:rPr>
              <a:t>#Outstanding.Balance                                             0.19399    </a:t>
            </a:r>
            <a:endParaRPr lang="en-US" sz="1000">
              <a:latin typeface="Courier New"/>
              <a:cs typeface="Courier New"/>
            </a:endParaRPr>
          </a:p>
          <a:p>
            <a:r>
              <a:rPr lang="en-US" sz="1000">
                <a:latin typeface="Courier New"/>
                <a:ea typeface="+mn-lt"/>
                <a:cs typeface="+mn-lt"/>
              </a:rPr>
              <a:t>#Total.No.of.Trades                                              0.11014    </a:t>
            </a:r>
            <a:endParaRPr lang="en-US" sz="1000">
              <a:latin typeface="Courier New"/>
              <a:cs typeface="Courier New"/>
            </a:endParaRPr>
          </a:p>
          <a:p>
            <a:r>
              <a:rPr lang="en-US" sz="1000">
                <a:latin typeface="Courier New"/>
                <a:ea typeface="+mn-lt"/>
                <a:cs typeface="+mn-lt"/>
              </a:rPr>
              <a:t>#Presence.of.open.auto.loan1                                     0.50095 </a:t>
            </a:r>
            <a:endParaRPr lang="en-US" sz="1000">
              <a:latin typeface="Courier New"/>
              <a:cs typeface="Courier New"/>
            </a:endParaRPr>
          </a:p>
          <a:p>
            <a:pPr marL="342900" indent="-342900">
              <a:buAutoNum type="arabicPeriod"/>
            </a:pPr>
            <a:endParaRPr lang="en-US" b="1">
              <a:cs typeface="Calibri"/>
            </a:endParaRPr>
          </a:p>
          <a:p>
            <a:r>
              <a:rPr lang="en-US" b="1"/>
              <a:t>Confusion Matrix</a:t>
            </a:r>
            <a:endParaRPr lang="en-US" sz="1050" b="1">
              <a:latin typeface="Courier New"/>
              <a:cs typeface="Calibri"/>
            </a:endParaRPr>
          </a:p>
          <a:p>
            <a:r>
              <a:rPr lang="en-US" sz="1050">
                <a:latin typeface="Courier New"/>
                <a:ea typeface="+mn-lt"/>
                <a:cs typeface="+mn-lt"/>
              </a:rPr>
              <a:t>   x    tp   fn  fp  tn       acc      sens       spec</a:t>
            </a:r>
            <a:endParaRPr lang="en-US" sz="1050">
              <a:latin typeface="Courier New"/>
              <a:cs typeface="Courier New"/>
            </a:endParaRPr>
          </a:p>
          <a:p>
            <a:r>
              <a:rPr lang="en-US" sz="1050">
                <a:latin typeface="Courier New"/>
                <a:ea typeface="+mn-lt"/>
                <a:cs typeface="+mn-lt"/>
              </a:rPr>
              <a:t>1  3  6230 7154 117 487 0.4801973 0.9815661 0.06373511</a:t>
            </a:r>
            <a:endParaRPr lang="en-US" sz="1050">
              <a:latin typeface="Courier New"/>
              <a:cs typeface="Courier New"/>
            </a:endParaRPr>
          </a:p>
          <a:p>
            <a:r>
              <a:rPr lang="en-US" sz="1050">
                <a:latin typeface="Courier New"/>
                <a:ea typeface="+mn-lt"/>
                <a:cs typeface="+mn-lt"/>
              </a:rPr>
              <a:t>2  5  9400 3984 303 301 0.6935230 0.9687725 0.07024504</a:t>
            </a:r>
            <a:endParaRPr lang="en-US" sz="1050">
              <a:latin typeface="Courier New"/>
              <a:cs typeface="Courier New"/>
            </a:endParaRPr>
          </a:p>
          <a:p>
            <a:r>
              <a:rPr lang="en-US" sz="1050">
                <a:highlight>
                  <a:srgbClr val="FFFF00"/>
                </a:highlight>
                <a:latin typeface="Courier New"/>
                <a:ea typeface="+mn-lt"/>
                <a:cs typeface="+mn-lt"/>
              </a:rPr>
              <a:t>3 10 12925  459 555  49 0.9275093 0.9588279 0.09645669</a:t>
            </a:r>
            <a:endParaRPr lang="en-US" sz="1050">
              <a:highlight>
                <a:srgbClr val="FFFF00"/>
              </a:highlight>
              <a:latin typeface="Courier New"/>
              <a:cs typeface="Courier New"/>
            </a:endParaRPr>
          </a:p>
          <a:p>
            <a:r>
              <a:rPr lang="en-US" sz="1050">
                <a:latin typeface="Courier New"/>
                <a:ea typeface="+mn-lt"/>
                <a:cs typeface="+mn-lt"/>
              </a:rPr>
              <a:t>4 15 13336   48 599   5 0.9537461 0.9570147 0.09433962</a:t>
            </a:r>
            <a:endParaRPr lang="en-US" sz="1050">
              <a:latin typeface="Courier New"/>
              <a:cs typeface="Courier New"/>
            </a:endParaRPr>
          </a:p>
          <a:p>
            <a:r>
              <a:rPr lang="en-US" sz="1050">
                <a:latin typeface="Courier New"/>
                <a:ea typeface="+mn-lt"/>
                <a:cs typeface="+mn-lt"/>
              </a:rPr>
              <a:t>5 20 13374   10 604   0 0.9561052 0.9567892 0.00000000</a:t>
            </a:r>
            <a:endParaRPr lang="en-US" sz="1050">
              <a:latin typeface="Courier New"/>
              <a:cs typeface="Courier New"/>
            </a:endParaRPr>
          </a:p>
          <a:p>
            <a:r>
              <a:rPr lang="en-US" sz="1050">
                <a:latin typeface="Courier New"/>
                <a:ea typeface="+mn-lt"/>
                <a:cs typeface="+mn-lt"/>
              </a:rPr>
              <a:t>6 30 13383    1 604   0 0.9567486 0.9568170 0.00000000</a:t>
            </a:r>
            <a:endParaRPr lang="en-US" sz="1050">
              <a:latin typeface="Courier New"/>
              <a:cs typeface="Courier New"/>
            </a:endParaRPr>
          </a:p>
          <a:p>
            <a:r>
              <a:rPr lang="en-US" sz="1050">
                <a:latin typeface="Courier New"/>
                <a:ea typeface="+mn-lt"/>
                <a:cs typeface="+mn-lt"/>
              </a:rPr>
              <a:t>7 40 13384    0 604   0 0.9568201 0.9568201        NaN</a:t>
            </a:r>
            <a:endParaRPr lang="en-US" sz="1050">
              <a:latin typeface="Courier New"/>
              <a:cs typeface="Courier New"/>
            </a:endParaRPr>
          </a:p>
          <a:p>
            <a:r>
              <a:rPr lang="en-US" sz="1050">
                <a:latin typeface="Courier New"/>
                <a:ea typeface="+mn-lt"/>
                <a:cs typeface="+mn-lt"/>
              </a:rPr>
              <a:t>8 50 13384    0 604   0 0.9568201 0.9568201        NaN</a:t>
            </a:r>
            <a:endParaRPr lang="en-US" sz="1050">
              <a:latin typeface="Courier New"/>
            </a:endParaRPr>
          </a:p>
          <a:p>
            <a:endParaRPr lang="en-US" b="1">
              <a:cs typeface="Calibri"/>
            </a:endParaRPr>
          </a:p>
          <a:p>
            <a:endParaRPr lang="en-US" b="1"/>
          </a:p>
          <a:p>
            <a:endParaRPr lang="en-US" b="1">
              <a:cs typeface="Calibri"/>
            </a:endParaRPr>
          </a:p>
          <a:p>
            <a:endParaRPr lang="en-US" b="1"/>
          </a:p>
          <a:p>
            <a:pPr marL="342900" indent="-342900">
              <a:buAutoNum type="arabicPeriod"/>
            </a:pPr>
            <a:endParaRPr lang="en-US" b="1"/>
          </a:p>
        </p:txBody>
      </p:sp>
      <p:graphicFrame>
        <p:nvGraphicFramePr>
          <p:cNvPr id="6" name="Table 5"/>
          <p:cNvGraphicFramePr>
            <a:graphicFrameLocks noGrp="1"/>
          </p:cNvGraphicFramePr>
          <p:nvPr>
            <p:extLst>
              <p:ext uri="{D42A27DB-BD31-4B8C-83A1-F6EECF244321}">
                <p14:modId xmlns:p14="http://schemas.microsoft.com/office/powerpoint/2010/main" val="4062611860"/>
              </p:ext>
            </p:extLst>
          </p:nvPr>
        </p:nvGraphicFramePr>
        <p:xfrm>
          <a:off x="2658527" y="7728132"/>
          <a:ext cx="2090843" cy="1514153"/>
        </p:xfrm>
        <a:graphic>
          <a:graphicData uri="http://schemas.openxmlformats.org/drawingml/2006/table">
            <a:tbl>
              <a:tblPr>
                <a:tableStyleId>{5C22544A-7EE6-4342-B048-85BDC9FD1C3A}</a:tableStyleId>
              </a:tblPr>
              <a:tblGrid>
                <a:gridCol w="1240331">
                  <a:extLst>
                    <a:ext uri="{9D8B030D-6E8A-4147-A177-3AD203B41FA5}">
                      <a16:colId xmlns:a16="http://schemas.microsoft.com/office/drawing/2014/main" val="1472426855"/>
                    </a:ext>
                  </a:extLst>
                </a:gridCol>
                <a:gridCol w="850512">
                  <a:extLst>
                    <a:ext uri="{9D8B030D-6E8A-4147-A177-3AD203B41FA5}">
                      <a16:colId xmlns:a16="http://schemas.microsoft.com/office/drawing/2014/main" val="2593750563"/>
                    </a:ext>
                  </a:extLst>
                </a:gridCol>
              </a:tblGrid>
              <a:tr h="309511">
                <a:tc>
                  <a:txBody>
                    <a:bodyPr/>
                    <a:lstStyle/>
                    <a:p>
                      <a:pPr algn="l" fontAlgn="b"/>
                      <a:r>
                        <a:rPr lang="en-US" sz="1600" b="1" u="none" strike="noStrike">
                          <a:effectLst/>
                        </a:rPr>
                        <a:t>Statistics</a:t>
                      </a:r>
                      <a:endParaRPr lang="en-US" sz="1600" b="1"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u="none" strike="noStrike">
                          <a:effectLst/>
                        </a:rPr>
                        <a:t>Values</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6945412"/>
                  </a:ext>
                </a:extLst>
              </a:tr>
              <a:tr h="276109">
                <a:tc>
                  <a:txBody>
                    <a:bodyPr/>
                    <a:lstStyle/>
                    <a:p>
                      <a:pPr algn="l" fontAlgn="b"/>
                      <a:r>
                        <a:rPr lang="en-US" sz="1600" u="none" strike="noStrike">
                          <a:effectLst/>
                        </a:rPr>
                        <a:t>Cut-off</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rial"/>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4271124"/>
                  </a:ext>
                </a:extLst>
              </a:tr>
              <a:tr h="309511">
                <a:tc>
                  <a:txBody>
                    <a:bodyPr/>
                    <a:lstStyle/>
                    <a:p>
                      <a:pPr algn="l" fontAlgn="b"/>
                      <a:r>
                        <a:rPr lang="en-US" sz="1600" u="none" strike="noStrike">
                          <a:effectLst/>
                        </a:rPr>
                        <a:t>Accuracy</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rial"/>
                        </a:rPr>
                        <a:t>92.7%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7936649"/>
                  </a:ext>
                </a:extLst>
              </a:tr>
              <a:tr h="309511">
                <a:tc>
                  <a:txBody>
                    <a:bodyPr/>
                    <a:lstStyle/>
                    <a:p>
                      <a:pPr algn="l" fontAlgn="b"/>
                      <a:r>
                        <a:rPr lang="en-US" sz="1600" u="none" strike="noStrike">
                          <a:effectLst/>
                        </a:rPr>
                        <a:t>Sensitivity</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rial"/>
                        </a:rPr>
                        <a:t>95.9%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242970"/>
                  </a:ext>
                </a:extLst>
              </a:tr>
              <a:tr h="309511">
                <a:tc>
                  <a:txBody>
                    <a:bodyPr/>
                    <a:lstStyle/>
                    <a:p>
                      <a:pPr algn="l" fontAlgn="b"/>
                      <a:r>
                        <a:rPr lang="en-US" sz="1600" u="none" strike="noStrike">
                          <a:effectLst/>
                        </a:rPr>
                        <a:t>Specificity</a:t>
                      </a:r>
                      <a:endParaRPr lang="en-US" sz="16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rial"/>
                        </a:rPr>
                        <a:t>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460405"/>
                  </a:ext>
                </a:extLst>
              </a:tr>
            </a:tbl>
          </a:graphicData>
        </a:graphic>
      </p:graphicFrame>
    </p:spTree>
    <p:extLst>
      <p:ext uri="{BB962C8B-B14F-4D97-AF65-F5344CB8AC3E}">
        <p14:creationId xmlns:p14="http://schemas.microsoft.com/office/powerpoint/2010/main" val="477650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03300"/>
            <a:ext cx="7556500" cy="584775"/>
          </a:xfrm>
          <a:prstGeom prst="rect">
            <a:avLst/>
          </a:prstGeom>
          <a:noFill/>
        </p:spPr>
        <p:txBody>
          <a:bodyPr wrap="square" rtlCol="0">
            <a:spAutoFit/>
          </a:bodyPr>
          <a:lstStyle/>
          <a:p>
            <a:pPr algn="ctr"/>
            <a:r>
              <a:rPr lang="en-US" sz="3200"/>
              <a:t>RANDOM FOREST</a:t>
            </a:r>
          </a:p>
        </p:txBody>
      </p:sp>
      <p:sp>
        <p:nvSpPr>
          <p:cNvPr id="11" name="Rectangle 10">
            <a:extLst>
              <a:ext uri="{FF2B5EF4-FFF2-40B4-BE49-F238E27FC236}">
                <a16:creationId xmlns:a16="http://schemas.microsoft.com/office/drawing/2014/main" id="{1A114318-6EE6-CE44-9511-820D3D035B73}"/>
              </a:ext>
            </a:extLst>
          </p:cNvPr>
          <p:cNvSpPr/>
          <p:nvPr/>
        </p:nvSpPr>
        <p:spPr>
          <a:xfrm>
            <a:off x="519326" y="2070100"/>
            <a:ext cx="6154523" cy="2862322"/>
          </a:xfrm>
          <a:prstGeom prst="rect">
            <a:avLst/>
          </a:prstGeom>
        </p:spPr>
        <p:txBody>
          <a:bodyPr wrap="square" lIns="91440" tIns="45720" rIns="91440" bIns="45720" anchor="t">
            <a:spAutoFit/>
          </a:bodyPr>
          <a:lstStyle/>
          <a:p>
            <a:r>
              <a:rPr lang="en-US" b="1">
                <a:cs typeface="Calibri"/>
              </a:rPr>
              <a:t>Random Forest was predicting non-default for all test set data, so we created a train set using 80% of the defaults (2340 rows) and 5 % of the non-defaults (3339 rows).  </a:t>
            </a:r>
          </a:p>
          <a:p>
            <a:endParaRPr lang="en-US" b="1">
              <a:cs typeface="Calibri"/>
            </a:endParaRPr>
          </a:p>
          <a:p>
            <a:r>
              <a:rPr lang="en-US" b="1">
                <a:cs typeface="Calibri"/>
              </a:rPr>
              <a:t>Model was tuned with the following parameters:</a:t>
            </a:r>
          </a:p>
          <a:p>
            <a:pPr marL="285750" indent="-285750">
              <a:buFont typeface="Arial"/>
              <a:buChar char="•"/>
            </a:pPr>
            <a:r>
              <a:rPr lang="en-US" b="1">
                <a:cs typeface="Calibri"/>
              </a:rPr>
              <a:t>Mtry = 2, 4, </a:t>
            </a:r>
            <a:r>
              <a:rPr lang="en-US" b="1">
                <a:solidFill>
                  <a:srgbClr val="FF0000"/>
                </a:solidFill>
                <a:cs typeface="Calibri"/>
              </a:rPr>
              <a:t>6</a:t>
            </a:r>
            <a:r>
              <a:rPr lang="en-US" b="1">
                <a:cs typeface="Calibri"/>
              </a:rPr>
              <a:t>, 8, 10, 12, 14, 16, 18, 20</a:t>
            </a:r>
          </a:p>
          <a:p>
            <a:pPr marL="285750" indent="-285750">
              <a:buFont typeface="Arial"/>
              <a:buChar char="•"/>
            </a:pPr>
            <a:r>
              <a:rPr lang="en-US" b="1">
                <a:cs typeface="Calibri"/>
              </a:rPr>
              <a:t>Nodesize = 3, 5, </a:t>
            </a:r>
            <a:r>
              <a:rPr lang="en-US" b="1">
                <a:solidFill>
                  <a:srgbClr val="FF0000"/>
                </a:solidFill>
                <a:cs typeface="Calibri"/>
              </a:rPr>
              <a:t>7</a:t>
            </a:r>
          </a:p>
          <a:p>
            <a:pPr marL="285750" indent="-285750">
              <a:buFont typeface="Arial"/>
              <a:buChar char="•"/>
            </a:pPr>
            <a:r>
              <a:rPr lang="en-US" b="1">
                <a:cs typeface="Calibri"/>
              </a:rPr>
              <a:t>Samp size = </a:t>
            </a:r>
            <a:r>
              <a:rPr lang="en-US" b="1">
                <a:solidFill>
                  <a:srgbClr val="FF0000"/>
                </a:solidFill>
                <a:cs typeface="Calibri"/>
              </a:rPr>
              <a:t>70%</a:t>
            </a:r>
            <a:r>
              <a:rPr lang="en-US" b="1">
                <a:solidFill>
                  <a:srgbClr val="FFFF00"/>
                </a:solidFill>
                <a:cs typeface="Calibri"/>
              </a:rPr>
              <a:t> </a:t>
            </a:r>
            <a:r>
              <a:rPr lang="en-US" b="1">
                <a:cs typeface="Calibri"/>
              </a:rPr>
              <a:t>or 80%</a:t>
            </a:r>
          </a:p>
          <a:p>
            <a:endParaRPr lang="en-US" b="1">
              <a:cs typeface="Calibri"/>
            </a:endParaRPr>
          </a:p>
          <a:p>
            <a:endParaRPr lang="en-US" b="1">
              <a:cs typeface="Calibri"/>
            </a:endParaRPr>
          </a:p>
        </p:txBody>
      </p:sp>
      <p:graphicFrame>
        <p:nvGraphicFramePr>
          <p:cNvPr id="12" name="Table 11">
            <a:extLst>
              <a:ext uri="{FF2B5EF4-FFF2-40B4-BE49-F238E27FC236}">
                <a16:creationId xmlns:a16="http://schemas.microsoft.com/office/drawing/2014/main" id="{3D6756CC-2ED7-9C4B-BB78-81BF81B4D684}"/>
              </a:ext>
            </a:extLst>
          </p:cNvPr>
          <p:cNvGraphicFramePr>
            <a:graphicFrameLocks noGrp="1"/>
          </p:cNvGraphicFramePr>
          <p:nvPr>
            <p:extLst>
              <p:ext uri="{D42A27DB-BD31-4B8C-83A1-F6EECF244321}">
                <p14:modId xmlns:p14="http://schemas.microsoft.com/office/powerpoint/2010/main" val="3672176233"/>
              </p:ext>
            </p:extLst>
          </p:nvPr>
        </p:nvGraphicFramePr>
        <p:xfrm>
          <a:off x="2604438" y="5779630"/>
          <a:ext cx="2971800" cy="2198247"/>
        </p:xfrm>
        <a:graphic>
          <a:graphicData uri="http://schemas.openxmlformats.org/drawingml/2006/table">
            <a:tbl>
              <a:tblPr>
                <a:tableStyleId>{5C22544A-7EE6-4342-B048-85BDC9FD1C3A}</a:tableStyleId>
              </a:tblPr>
              <a:tblGrid>
                <a:gridCol w="1762932">
                  <a:extLst>
                    <a:ext uri="{9D8B030D-6E8A-4147-A177-3AD203B41FA5}">
                      <a16:colId xmlns:a16="http://schemas.microsoft.com/office/drawing/2014/main" val="1472426855"/>
                    </a:ext>
                  </a:extLst>
                </a:gridCol>
                <a:gridCol w="1208868">
                  <a:extLst>
                    <a:ext uri="{9D8B030D-6E8A-4147-A177-3AD203B41FA5}">
                      <a16:colId xmlns:a16="http://schemas.microsoft.com/office/drawing/2014/main" val="2593750563"/>
                    </a:ext>
                  </a:extLst>
                </a:gridCol>
              </a:tblGrid>
              <a:tr h="411480">
                <a:tc>
                  <a:txBody>
                    <a:bodyPr/>
                    <a:lstStyle/>
                    <a:p>
                      <a:pPr algn="l" fontAlgn="b"/>
                      <a:r>
                        <a:rPr lang="en-US" sz="2000" b="1" u="none" strike="noStrike">
                          <a:effectLst/>
                        </a:rPr>
                        <a:t>Statistics</a:t>
                      </a:r>
                      <a:endParaRPr lang="en-US" sz="2000" b="1"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a:effectLst/>
                        </a:rPr>
                        <a:t>Values</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6945412"/>
                  </a:ext>
                </a:extLst>
              </a:tr>
              <a:tr h="552327">
                <a:tc>
                  <a:txBody>
                    <a:bodyPr/>
                    <a:lstStyle/>
                    <a:p>
                      <a:pPr algn="l" fontAlgn="b"/>
                      <a:r>
                        <a:rPr lang="en-US" sz="2000" u="none" strike="noStrike">
                          <a:effectLst/>
                        </a:rPr>
                        <a:t>Cut-off</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a:rPr>
                        <a:t>0.58</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4271124"/>
                  </a:ext>
                </a:extLst>
              </a:tr>
              <a:tr h="411480">
                <a:tc>
                  <a:txBody>
                    <a:bodyPr/>
                    <a:lstStyle/>
                    <a:p>
                      <a:pPr algn="l" fontAlgn="b"/>
                      <a:r>
                        <a:rPr lang="en-US" sz="2000" u="none" strike="noStrike">
                          <a:effectLst/>
                        </a:rPr>
                        <a:t>Accuracy</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a:rPr>
                        <a:t>38.3%</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7936649"/>
                  </a:ext>
                </a:extLst>
              </a:tr>
              <a:tr h="411480">
                <a:tc>
                  <a:txBody>
                    <a:bodyPr/>
                    <a:lstStyle/>
                    <a:p>
                      <a:pPr algn="l" fontAlgn="b"/>
                      <a:r>
                        <a:rPr lang="en-US" sz="2000" u="none" strike="noStrike">
                          <a:effectLst/>
                        </a:rPr>
                        <a:t>Sensitivity</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a:rPr>
                        <a:t>38.3%</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242970"/>
                  </a:ext>
                </a:extLst>
              </a:tr>
              <a:tr h="411480">
                <a:tc>
                  <a:txBody>
                    <a:bodyPr/>
                    <a:lstStyle/>
                    <a:p>
                      <a:pPr algn="l" fontAlgn="b"/>
                      <a:r>
                        <a:rPr lang="en-US" sz="2000" u="none" strike="noStrike">
                          <a:effectLst/>
                        </a:rPr>
                        <a:t>Specificity</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a:rPr>
                        <a:t>39.5%</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460405"/>
                  </a:ext>
                </a:extLst>
              </a:tr>
            </a:tbl>
          </a:graphicData>
        </a:graphic>
      </p:graphicFrame>
    </p:spTree>
    <p:extLst>
      <p:ext uri="{BB962C8B-B14F-4D97-AF65-F5344CB8AC3E}">
        <p14:creationId xmlns:p14="http://schemas.microsoft.com/office/powerpoint/2010/main" val="2331032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9250" y="1308100"/>
            <a:ext cx="5791200" cy="584775"/>
          </a:xfrm>
          <a:prstGeom prst="rect">
            <a:avLst/>
          </a:prstGeom>
        </p:spPr>
        <p:txBody>
          <a:bodyPr wrap="square">
            <a:spAutoFit/>
          </a:bodyPr>
          <a:lstStyle/>
          <a:p>
            <a:pPr algn="ctr"/>
            <a:r>
              <a:rPr lang="en-US" sz="3200"/>
              <a:t>Support Vector Machine</a:t>
            </a:r>
          </a:p>
        </p:txBody>
      </p:sp>
      <p:sp>
        <p:nvSpPr>
          <p:cNvPr id="10" name="Rectangle 9">
            <a:extLst>
              <a:ext uri="{FF2B5EF4-FFF2-40B4-BE49-F238E27FC236}">
                <a16:creationId xmlns:a16="http://schemas.microsoft.com/office/drawing/2014/main" id="{F158B232-7CF5-4C44-AC0F-A4083680727E}"/>
              </a:ext>
            </a:extLst>
          </p:cNvPr>
          <p:cNvSpPr/>
          <p:nvPr/>
        </p:nvSpPr>
        <p:spPr>
          <a:xfrm>
            <a:off x="519326" y="2070100"/>
            <a:ext cx="6154523" cy="4801314"/>
          </a:xfrm>
          <a:prstGeom prst="rect">
            <a:avLst/>
          </a:prstGeom>
        </p:spPr>
        <p:txBody>
          <a:bodyPr wrap="square" lIns="91440" tIns="45720" rIns="91440" bIns="45720" anchor="t">
            <a:spAutoFit/>
          </a:bodyPr>
          <a:lstStyle/>
          <a:p>
            <a:r>
              <a:rPr lang="en-US" b="1"/>
              <a:t>Support Vector Machines are sturggling to run on my computer</a:t>
            </a:r>
          </a:p>
          <a:p>
            <a:endParaRPr lang="en-US" b="1"/>
          </a:p>
          <a:p>
            <a:r>
              <a:rPr lang="en-US" b="1">
                <a:cs typeface="Calibri"/>
              </a:rPr>
              <a:t>Dataset redced significantly, 5% of nondefaults, 80% of defaults</a:t>
            </a:r>
            <a:endParaRPr lang="en-US" b="1"/>
          </a:p>
          <a:p>
            <a:endParaRPr lang="en-US" b="1"/>
          </a:p>
          <a:p>
            <a:endParaRPr lang="en-US" b="1"/>
          </a:p>
          <a:p>
            <a:r>
              <a:rPr lang="en-US" b="1">
                <a:cs typeface="Calibri"/>
              </a:rPr>
              <a:t>Linear and radial kernels were run, linear results were better, so they are communicated below</a:t>
            </a:r>
          </a:p>
          <a:p>
            <a:endParaRPr lang="en-US" b="1">
              <a:cs typeface="Calibri"/>
            </a:endParaRPr>
          </a:p>
          <a:p>
            <a:r>
              <a:rPr lang="en-US" b="1">
                <a:cs typeface="Calibri"/>
              </a:rPr>
              <a:t>Polynomial kernels were not able to compute on my machine</a:t>
            </a:r>
          </a:p>
          <a:p>
            <a:endParaRPr lang="en-US" b="1">
              <a:cs typeface="Calibri"/>
            </a:endParaRPr>
          </a:p>
          <a:p>
            <a:r>
              <a:rPr lang="en-US" b="1">
                <a:cs typeface="Calibri"/>
              </a:rPr>
              <a:t>Tuning was not able to compute on my machine</a:t>
            </a:r>
          </a:p>
          <a:p>
            <a:endParaRPr lang="en-US" b="1">
              <a:cs typeface="Calibri"/>
            </a:endParaRPr>
          </a:p>
          <a:p>
            <a:r>
              <a:rPr lang="en-US" b="1">
                <a:cs typeface="Calibri"/>
              </a:rPr>
              <a:t>Oveerall, results are not as good as Random Forest</a:t>
            </a:r>
          </a:p>
          <a:p>
            <a:pPr marL="342900" indent="-342900">
              <a:buAutoNum type="arabicPeriod"/>
            </a:pPr>
            <a:endParaRPr lang="en-US" b="1">
              <a:cs typeface="Calibri"/>
            </a:endParaRPr>
          </a:p>
          <a:p>
            <a:endParaRPr lang="en-US" b="1">
              <a:cs typeface="Calibri"/>
            </a:endParaRPr>
          </a:p>
          <a:p>
            <a:pPr marL="342900" indent="-342900">
              <a:buAutoNum type="arabicPeriod"/>
            </a:pPr>
            <a:endParaRPr lang="en-US" b="1">
              <a:cs typeface="Calibri"/>
            </a:endParaRPr>
          </a:p>
        </p:txBody>
      </p:sp>
      <p:graphicFrame>
        <p:nvGraphicFramePr>
          <p:cNvPr id="11" name="Table 10">
            <a:extLst>
              <a:ext uri="{FF2B5EF4-FFF2-40B4-BE49-F238E27FC236}">
                <a16:creationId xmlns:a16="http://schemas.microsoft.com/office/drawing/2014/main" id="{6808C107-FD06-E64A-BA0F-5F97C1FF45D5}"/>
              </a:ext>
            </a:extLst>
          </p:cNvPr>
          <p:cNvGraphicFramePr>
            <a:graphicFrameLocks noGrp="1"/>
          </p:cNvGraphicFramePr>
          <p:nvPr>
            <p:extLst>
              <p:ext uri="{D42A27DB-BD31-4B8C-83A1-F6EECF244321}">
                <p14:modId xmlns:p14="http://schemas.microsoft.com/office/powerpoint/2010/main" val="3309572214"/>
              </p:ext>
            </p:extLst>
          </p:nvPr>
        </p:nvGraphicFramePr>
        <p:xfrm>
          <a:off x="2553922" y="6570640"/>
          <a:ext cx="2971800" cy="2198247"/>
        </p:xfrm>
        <a:graphic>
          <a:graphicData uri="http://schemas.openxmlformats.org/drawingml/2006/table">
            <a:tbl>
              <a:tblPr>
                <a:tableStyleId>{5C22544A-7EE6-4342-B048-85BDC9FD1C3A}</a:tableStyleId>
              </a:tblPr>
              <a:tblGrid>
                <a:gridCol w="1762932">
                  <a:extLst>
                    <a:ext uri="{9D8B030D-6E8A-4147-A177-3AD203B41FA5}">
                      <a16:colId xmlns:a16="http://schemas.microsoft.com/office/drawing/2014/main" val="1472426855"/>
                    </a:ext>
                  </a:extLst>
                </a:gridCol>
                <a:gridCol w="1208868">
                  <a:extLst>
                    <a:ext uri="{9D8B030D-6E8A-4147-A177-3AD203B41FA5}">
                      <a16:colId xmlns:a16="http://schemas.microsoft.com/office/drawing/2014/main" val="2593750563"/>
                    </a:ext>
                  </a:extLst>
                </a:gridCol>
              </a:tblGrid>
              <a:tr h="411480">
                <a:tc>
                  <a:txBody>
                    <a:bodyPr/>
                    <a:lstStyle/>
                    <a:p>
                      <a:pPr algn="l" fontAlgn="b"/>
                      <a:r>
                        <a:rPr lang="en-US" sz="2000" b="1" u="none" strike="noStrike">
                          <a:effectLst/>
                        </a:rPr>
                        <a:t>Statistics</a:t>
                      </a:r>
                      <a:endParaRPr lang="en-US" sz="2000" b="1"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a:effectLst/>
                        </a:rPr>
                        <a:t>Values</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6945412"/>
                  </a:ext>
                </a:extLst>
              </a:tr>
              <a:tr h="552327">
                <a:tc>
                  <a:txBody>
                    <a:bodyPr/>
                    <a:lstStyle/>
                    <a:p>
                      <a:pPr algn="l" fontAlgn="b"/>
                      <a:r>
                        <a:rPr lang="en-US" sz="2000" u="none" strike="noStrike">
                          <a:effectLst/>
                        </a:rPr>
                        <a:t>Cut-off</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a:rPr>
                        <a:t>default</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4271124"/>
                  </a:ext>
                </a:extLst>
              </a:tr>
              <a:tr h="411480">
                <a:tc>
                  <a:txBody>
                    <a:bodyPr/>
                    <a:lstStyle/>
                    <a:p>
                      <a:pPr algn="l" fontAlgn="b"/>
                      <a:r>
                        <a:rPr lang="en-US" sz="2000" u="none" strike="noStrike">
                          <a:effectLst/>
                        </a:rPr>
                        <a:t>Accuracy</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a:rPr>
                        <a:t>83.3%</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7936649"/>
                  </a:ext>
                </a:extLst>
              </a:tr>
              <a:tr h="411480">
                <a:tc>
                  <a:txBody>
                    <a:bodyPr/>
                    <a:lstStyle/>
                    <a:p>
                      <a:pPr algn="l" fontAlgn="b"/>
                      <a:r>
                        <a:rPr lang="en-US" sz="2000" u="none" strike="noStrike">
                          <a:effectLst/>
                        </a:rPr>
                        <a:t>Sensitivity</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a:rPr>
                        <a:t>83.8%</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242970"/>
                  </a:ext>
                </a:extLst>
              </a:tr>
              <a:tr h="411480">
                <a:tc>
                  <a:txBody>
                    <a:bodyPr/>
                    <a:lstStyle/>
                    <a:p>
                      <a:pPr algn="l" fontAlgn="b"/>
                      <a:r>
                        <a:rPr lang="en-US" sz="2000" u="none" strike="noStrike">
                          <a:effectLst/>
                        </a:rPr>
                        <a:t>Specificity</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a:rPr>
                        <a:t>30.0%</a:t>
                      </a:r>
                      <a:endParaRPr lang="en-US" sz="20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460405"/>
                  </a:ext>
                </a:extLst>
              </a:tr>
            </a:tbl>
          </a:graphicData>
        </a:graphic>
      </p:graphicFrame>
    </p:spTree>
    <p:extLst>
      <p:ext uri="{BB962C8B-B14F-4D97-AF65-F5344CB8AC3E}">
        <p14:creationId xmlns:p14="http://schemas.microsoft.com/office/powerpoint/2010/main" val="162467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1650" y="1231900"/>
            <a:ext cx="7054850" cy="584775"/>
          </a:xfrm>
          <a:prstGeom prst="rect">
            <a:avLst/>
          </a:prstGeom>
        </p:spPr>
        <p:txBody>
          <a:bodyPr wrap="square">
            <a:spAutoFit/>
          </a:bodyPr>
          <a:lstStyle/>
          <a:p>
            <a:r>
              <a:rPr lang="en-US" sz="3200"/>
              <a:t>Comparison of Models</a:t>
            </a:r>
          </a:p>
        </p:txBody>
      </p:sp>
      <p:sp>
        <p:nvSpPr>
          <p:cNvPr id="4" name="Rectangle 3"/>
          <p:cNvSpPr/>
          <p:nvPr/>
        </p:nvSpPr>
        <p:spPr>
          <a:xfrm>
            <a:off x="519326" y="2070100"/>
            <a:ext cx="6154523" cy="2031325"/>
          </a:xfrm>
          <a:prstGeom prst="rect">
            <a:avLst/>
          </a:prstGeom>
        </p:spPr>
        <p:txBody>
          <a:bodyPr wrap="square" lIns="91440" tIns="45720" rIns="91440" bIns="45720" anchor="t">
            <a:spAutoFit/>
          </a:bodyPr>
          <a:lstStyle/>
          <a:p>
            <a:r>
              <a:rPr lang="en-US" b="1"/>
              <a:t>ROC Curve for final model:  The Random Forest model shows the most promise, though the accuracy is still not great</a:t>
            </a:r>
            <a:endParaRPr lang="en-US"/>
          </a:p>
          <a:p>
            <a:endParaRPr lang="en-US" b="1">
              <a:cs typeface="Calibri"/>
            </a:endParaRPr>
          </a:p>
          <a:p>
            <a:r>
              <a:rPr lang="en-US" b="1">
                <a:cs typeface="Calibri"/>
              </a:rPr>
              <a:t>AUC = 0.606</a:t>
            </a:r>
          </a:p>
          <a:p>
            <a:endParaRPr lang="en-US" b="1">
              <a:cs typeface="Calibri"/>
            </a:endParaRPr>
          </a:p>
          <a:p>
            <a:endParaRPr lang="en-US" b="1">
              <a:cs typeface="Calibri"/>
            </a:endParaRPr>
          </a:p>
          <a:p>
            <a:pPr marL="342900" indent="-342900">
              <a:buAutoNum type="arabicPeriod"/>
            </a:pPr>
            <a:endParaRPr lang="en-US" b="1">
              <a:cs typeface="Calibri"/>
            </a:endParaRPr>
          </a:p>
        </p:txBody>
      </p:sp>
      <p:pic>
        <p:nvPicPr>
          <p:cNvPr id="2" name="Picture 4" descr="Chart, line chart&#10;&#10;Description automatically generated">
            <a:extLst>
              <a:ext uri="{FF2B5EF4-FFF2-40B4-BE49-F238E27FC236}">
                <a16:creationId xmlns:a16="http://schemas.microsoft.com/office/drawing/2014/main" id="{9909F0E9-1A60-4D4C-B191-2A048A64CB6C}"/>
              </a:ext>
            </a:extLst>
          </p:cNvPr>
          <p:cNvPicPr>
            <a:picLocks noChangeAspect="1"/>
          </p:cNvPicPr>
          <p:nvPr/>
        </p:nvPicPr>
        <p:blipFill>
          <a:blip r:embed="rId3"/>
          <a:stretch>
            <a:fillRect/>
          </a:stretch>
        </p:blipFill>
        <p:spPr>
          <a:xfrm>
            <a:off x="583645" y="3488302"/>
            <a:ext cx="6024450" cy="4253111"/>
          </a:xfrm>
          <a:prstGeom prst="rect">
            <a:avLst/>
          </a:prstGeom>
        </p:spPr>
      </p:pic>
    </p:spTree>
    <p:extLst>
      <p:ext uri="{BB962C8B-B14F-4D97-AF65-F5344CB8AC3E}">
        <p14:creationId xmlns:p14="http://schemas.microsoft.com/office/powerpoint/2010/main" val="10244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850" y="1308100"/>
            <a:ext cx="6248400" cy="584775"/>
          </a:xfrm>
          <a:prstGeom prst="rect">
            <a:avLst/>
          </a:prstGeom>
          <a:noFill/>
        </p:spPr>
        <p:txBody>
          <a:bodyPr wrap="square" rtlCol="0">
            <a:spAutoFit/>
          </a:bodyPr>
          <a:lstStyle/>
          <a:p>
            <a:pPr algn="ctr"/>
            <a:r>
              <a:rPr lang="en-US" sz="3200"/>
              <a:t>Conclusion</a:t>
            </a:r>
          </a:p>
        </p:txBody>
      </p:sp>
      <p:sp>
        <p:nvSpPr>
          <p:cNvPr id="4" name="Rectangle 3">
            <a:extLst>
              <a:ext uri="{FF2B5EF4-FFF2-40B4-BE49-F238E27FC236}">
                <a16:creationId xmlns:a16="http://schemas.microsoft.com/office/drawing/2014/main" id="{08D1CFE8-221D-40CC-9189-319E6768850F}"/>
              </a:ext>
            </a:extLst>
          </p:cNvPr>
          <p:cNvSpPr/>
          <p:nvPr/>
        </p:nvSpPr>
        <p:spPr>
          <a:xfrm>
            <a:off x="519326" y="2070100"/>
            <a:ext cx="6154523" cy="3139321"/>
          </a:xfrm>
          <a:prstGeom prst="rect">
            <a:avLst/>
          </a:prstGeom>
        </p:spPr>
        <p:txBody>
          <a:bodyPr wrap="square" lIns="91440" tIns="45720" rIns="91440" bIns="45720" anchor="t">
            <a:spAutoFit/>
          </a:bodyPr>
          <a:lstStyle/>
          <a:p>
            <a:r>
              <a:rPr lang="en-US" b="1"/>
              <a:t>There remain significant concerns with the </a:t>
            </a:r>
            <a:r>
              <a:rPr lang="en-US" b="1" err="1"/>
              <a:t>modellign</a:t>
            </a:r>
            <a:r>
              <a:rPr lang="en-US" b="1"/>
              <a:t> accuracy and the tools with which we have to analyze the data are limited.  </a:t>
            </a:r>
            <a:endParaRPr lang="en-US"/>
          </a:p>
          <a:p>
            <a:endParaRPr lang="en-US" b="1">
              <a:cs typeface="Calibri"/>
            </a:endParaRPr>
          </a:p>
          <a:p>
            <a:r>
              <a:rPr lang="en-US" b="1">
                <a:cs typeface="Calibri"/>
              </a:rPr>
              <a:t>SVM analysis isn't really possible with the dataset.  The Random Forest Dataset gave the most promise, though the accuracy is still quite low with only 39% for specificity and sensitivity.</a:t>
            </a:r>
          </a:p>
          <a:p>
            <a:endParaRPr lang="en-US" b="1">
              <a:cs typeface="Calibri"/>
            </a:endParaRPr>
          </a:p>
          <a:p>
            <a:endParaRPr lang="en-US" b="1">
              <a:cs typeface="Calibri"/>
            </a:endParaRPr>
          </a:p>
          <a:p>
            <a:pPr marL="342900" indent="-342900">
              <a:buAutoNum type="arabicPeriod"/>
            </a:pPr>
            <a:endParaRPr lang="en-US" b="1">
              <a:cs typeface="Calibri"/>
            </a:endParaRPr>
          </a:p>
        </p:txBody>
      </p:sp>
    </p:spTree>
    <p:extLst>
      <p:ext uri="{BB962C8B-B14F-4D97-AF65-F5344CB8AC3E}">
        <p14:creationId xmlns:p14="http://schemas.microsoft.com/office/powerpoint/2010/main" val="337215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51" y="1079500"/>
            <a:ext cx="6934200" cy="655564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lIns="91440" tIns="45720" rIns="91440" bIns="45720" anchor="t">
            <a:spAutoFit/>
          </a:bodyPr>
          <a:lstStyle/>
          <a:p>
            <a:r>
              <a:rPr lang="en-US" sz="3600" b="0" cap="none" spc="0">
                <a:ln w="0"/>
                <a:solidFill>
                  <a:schemeClr val="tx1"/>
                </a:solidFill>
                <a:effectLst>
                  <a:outerShdw blurRad="38100" dist="19050" dir="2700000" algn="tl" rotWithShape="0">
                    <a:schemeClr val="dk1">
                      <a:alpha val="40000"/>
                    </a:schemeClr>
                  </a:outerShdw>
                </a:effectLst>
              </a:rPr>
              <a:t>Problem Statement:</a:t>
            </a:r>
          </a:p>
          <a:p>
            <a:endParaRPr lang="en-US" sz="2000" b="0" cap="none" spc="0">
              <a:ln w="0"/>
              <a:solidFill>
                <a:schemeClr val="tx1"/>
              </a:solidFill>
              <a:effectLst>
                <a:outerShdw blurRad="38100" dist="19050" dir="2700000" algn="tl" rotWithShape="0">
                  <a:schemeClr val="dk1">
                    <a:alpha val="40000"/>
                  </a:schemeClr>
                </a:outerShdw>
              </a:effectLst>
            </a:endParaRPr>
          </a:p>
          <a:p>
            <a:r>
              <a:rPr lang="en-US" sz="2800">
                <a:ln w="0"/>
                <a:solidFill>
                  <a:schemeClr val="tx1"/>
                </a:solidFill>
                <a:effectLst>
                  <a:outerShdw blurRad="38100" dist="19050" dir="2700000" algn="tl" rotWithShape="0">
                    <a:prstClr val="black">
                      <a:alpha val="40000"/>
                    </a:prstClr>
                  </a:outerShdw>
                </a:effectLst>
                <a:cs typeface="Calibri"/>
              </a:rPr>
              <a:t>To provide the Bank with a model which can identify and calculate the risk associated with lending to different demographics of people.  </a:t>
            </a:r>
            <a:endParaRPr lang="en-US" sz="2800">
              <a:ln w="0"/>
              <a:solidFill>
                <a:schemeClr val="tx1"/>
              </a:solidFill>
              <a:effectLst>
                <a:outerShdw blurRad="38100" dist="19050" dir="2700000" algn="tl" rotWithShape="0">
                  <a:prstClr val="black">
                    <a:alpha val="40000"/>
                  </a:prstClr>
                </a:outerShdw>
              </a:effectLst>
              <a:ea typeface="+mn-lt"/>
              <a:cs typeface="+mn-lt"/>
            </a:endParaRPr>
          </a:p>
          <a:p>
            <a:endParaRPr lang="en-US" sz="2000">
              <a:ln w="0"/>
              <a:solidFill>
                <a:schemeClr val="tx1"/>
              </a:solidFill>
              <a:effectLst>
                <a:outerShdw blurRad="38100" dist="19050" dir="2700000" algn="tl" rotWithShape="0">
                  <a:prstClr val="black">
                    <a:alpha val="40000"/>
                  </a:prstClr>
                </a:outerShdw>
              </a:effectLst>
              <a:cs typeface="Calibri"/>
            </a:endParaRPr>
          </a:p>
          <a:p>
            <a:r>
              <a:rPr lang="en-US" sz="3600">
                <a:ln w="0"/>
                <a:solidFill>
                  <a:schemeClr val="tx1"/>
                </a:solidFill>
                <a:effectLst>
                  <a:outerShdw blurRad="38100" dist="19050" dir="2700000" algn="tl" rotWithShape="0">
                    <a:schemeClr val="dk1">
                      <a:alpha val="40000"/>
                    </a:schemeClr>
                  </a:outerShdw>
                </a:effectLst>
              </a:rPr>
              <a:t>Objective</a:t>
            </a:r>
            <a:r>
              <a:rPr lang="en-US" sz="3600" b="0" cap="none" spc="0">
                <a:ln w="0"/>
                <a:solidFill>
                  <a:schemeClr val="tx1"/>
                </a:solidFill>
                <a:effectLst>
                  <a:outerShdw blurRad="38100" dist="19050" dir="2700000" algn="tl" rotWithShape="0">
                    <a:schemeClr val="dk1">
                      <a:alpha val="40000"/>
                    </a:schemeClr>
                  </a:outerShdw>
                </a:effectLst>
              </a:rPr>
              <a:t>:</a:t>
            </a:r>
            <a:endParaRPr lang="en-US" sz="3600" b="0" cap="none" spc="0">
              <a:ln w="0"/>
              <a:solidFill>
                <a:schemeClr val="tx1"/>
              </a:solidFill>
              <a:effectLst>
                <a:outerShdw blurRad="38100" dist="19050" dir="2700000" algn="tl" rotWithShape="0">
                  <a:prstClr val="black">
                    <a:alpha val="40000"/>
                  </a:prstClr>
                </a:outerShdw>
              </a:effectLst>
              <a:cs typeface="Calibri"/>
            </a:endParaRPr>
          </a:p>
          <a:p>
            <a:endParaRPr lang="en-US" sz="2800">
              <a:ln w="0"/>
              <a:solidFill>
                <a:schemeClr val="tx1"/>
              </a:solidFill>
              <a:effectLst>
                <a:outerShdw blurRad="38100" dist="19050" dir="2700000" algn="tl" rotWithShape="0">
                  <a:prstClr val="black">
                    <a:alpha val="40000"/>
                  </a:prstClr>
                </a:outerShdw>
              </a:effectLst>
              <a:ea typeface="+mn-lt"/>
              <a:cs typeface="+mn-lt"/>
            </a:endParaRPr>
          </a:p>
          <a:p>
            <a:r>
              <a:rPr lang="en-US" sz="2800">
                <a:ln w="0"/>
                <a:solidFill>
                  <a:schemeClr val="tx1"/>
                </a:solidFill>
                <a:effectLst>
                  <a:outerShdw blurRad="38100" dist="19050" dir="2700000" algn="tl" rotWithShape="0">
                    <a:prstClr val="black">
                      <a:alpha val="40000"/>
                    </a:prstClr>
                  </a:outerShdw>
                </a:effectLst>
                <a:cs typeface="Calibri"/>
              </a:rPr>
              <a:t>The aim of this project is to predict the likelihood of defaulter cases that may occur in the future for new credit borrowers based on output generated from models such as: The Classification Tree, Random Forest Model and Logistic Regression Analysis on current datasets.  </a:t>
            </a:r>
            <a:endParaRPr lang="en-US" sz="2800"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9312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2"/>
          <p:cNvSpPr/>
          <p:nvPr/>
        </p:nvSpPr>
        <p:spPr>
          <a:xfrm>
            <a:off x="306704" y="1003300"/>
            <a:ext cx="6934200" cy="533400"/>
          </a:xfrm>
          <a:custGeom>
            <a:avLst/>
            <a:gdLst/>
            <a:ahLst/>
            <a:cxnLst/>
            <a:rect l="l" t="t" r="r" b="b"/>
            <a:pathLst>
              <a:path w="6934200" h="405130">
                <a:moveTo>
                  <a:pt x="0" y="405129"/>
                </a:moveTo>
                <a:lnTo>
                  <a:pt x="6934200" y="405129"/>
                </a:lnTo>
                <a:lnTo>
                  <a:pt x="6934200" y="0"/>
                </a:lnTo>
                <a:lnTo>
                  <a:pt x="0" y="0"/>
                </a:lnTo>
                <a:lnTo>
                  <a:pt x="0" y="405129"/>
                </a:lnTo>
                <a:close/>
              </a:path>
            </a:pathLst>
          </a:custGeom>
          <a:noFill/>
          <a:ln>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r>
              <a:rPr lang="en-US" sz="3600"/>
              <a:t>APPROACH TO SOLUTION</a:t>
            </a:r>
            <a:endParaRPr sz="3600"/>
          </a:p>
        </p:txBody>
      </p:sp>
      <p:graphicFrame>
        <p:nvGraphicFramePr>
          <p:cNvPr id="3" name="Diagram 2"/>
          <p:cNvGraphicFramePr/>
          <p:nvPr>
            <p:extLst>
              <p:ext uri="{D42A27DB-BD31-4B8C-83A1-F6EECF244321}">
                <p14:modId xmlns:p14="http://schemas.microsoft.com/office/powerpoint/2010/main" val="3011632894"/>
              </p:ext>
            </p:extLst>
          </p:nvPr>
        </p:nvGraphicFramePr>
        <p:xfrm>
          <a:off x="1064864" y="1967233"/>
          <a:ext cx="6253344" cy="8053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374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2"/>
          <p:cNvSpPr/>
          <p:nvPr/>
        </p:nvSpPr>
        <p:spPr>
          <a:xfrm>
            <a:off x="306704" y="1013966"/>
            <a:ext cx="4614546" cy="522734"/>
          </a:xfrm>
          <a:custGeom>
            <a:avLst/>
            <a:gdLst/>
            <a:ahLst/>
            <a:cxnLst/>
            <a:rect l="l" t="t" r="r" b="b"/>
            <a:pathLst>
              <a:path w="6934200" h="405130">
                <a:moveTo>
                  <a:pt x="0" y="405129"/>
                </a:moveTo>
                <a:lnTo>
                  <a:pt x="6934200" y="405129"/>
                </a:lnTo>
                <a:lnTo>
                  <a:pt x="6934200" y="0"/>
                </a:lnTo>
                <a:lnTo>
                  <a:pt x="0" y="0"/>
                </a:lnTo>
                <a:lnTo>
                  <a:pt x="0" y="405129"/>
                </a:lnTo>
                <a:close/>
              </a:path>
            </a:pathLst>
          </a:custGeom>
          <a:noFill/>
          <a:ln>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r>
              <a:rPr lang="en-US" sz="3600"/>
              <a:t>DATA UNDERSTANDING</a:t>
            </a:r>
            <a:endParaRPr sz="3600"/>
          </a:p>
        </p:txBody>
      </p:sp>
      <p:sp>
        <p:nvSpPr>
          <p:cNvPr id="4" name="TextBox 3">
            <a:extLst>
              <a:ext uri="{FF2B5EF4-FFF2-40B4-BE49-F238E27FC236}">
                <a16:creationId xmlns:a16="http://schemas.microsoft.com/office/drawing/2014/main" id="{30ED657B-93EB-4539-A084-ED75F7B282AB}"/>
              </a:ext>
            </a:extLst>
          </p:cNvPr>
          <p:cNvSpPr txBox="1"/>
          <p:nvPr/>
        </p:nvSpPr>
        <p:spPr>
          <a:xfrm>
            <a:off x="396680" y="1740347"/>
            <a:ext cx="6434482" cy="84023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For this project, we have used two interrelated datasets: </a:t>
            </a:r>
            <a:endParaRPr lang="en-US"/>
          </a:p>
          <a:p>
            <a:pPr marL="342900" indent="-342900">
              <a:buAutoNum type="arabicPeriod"/>
            </a:pPr>
            <a:r>
              <a:rPr lang="en-US">
                <a:cs typeface="Calibri"/>
              </a:rPr>
              <a:t>credit _bureau.csv </a:t>
            </a:r>
          </a:p>
          <a:p>
            <a:pPr marL="342900" indent="-342900">
              <a:buAutoNum type="arabicPeriod"/>
            </a:pPr>
            <a:r>
              <a:rPr lang="en-US">
                <a:cs typeface="Calibri"/>
              </a:rPr>
              <a:t>demogs.csv</a:t>
            </a:r>
          </a:p>
          <a:p>
            <a:endParaRPr lang="en-US">
              <a:cs typeface="Calibri"/>
            </a:endParaRPr>
          </a:p>
          <a:p>
            <a:r>
              <a:rPr lang="en-US">
                <a:cs typeface="Calibri"/>
              </a:rPr>
              <a:t>credit_bureau.csv includes: </a:t>
            </a:r>
          </a:p>
          <a:p>
            <a:pPr marL="285750" indent="-285750">
              <a:buFont typeface="Arial"/>
              <a:buChar char="•"/>
            </a:pPr>
            <a:r>
              <a:rPr lang="en-US">
                <a:cs typeface="Calibri"/>
              </a:rPr>
              <a:t>An ID for each customer</a:t>
            </a:r>
          </a:p>
          <a:p>
            <a:pPr marL="285750" indent="-285750">
              <a:buFont typeface="Arial"/>
              <a:buChar char="•"/>
            </a:pPr>
            <a:r>
              <a:rPr lang="en-US">
                <a:cs typeface="Calibri"/>
              </a:rPr>
              <a:t>Performance tag (shows whether or not there was a default)</a:t>
            </a:r>
          </a:p>
          <a:p>
            <a:pPr marL="285750" indent="-285750">
              <a:buFont typeface="Arial"/>
              <a:buChar char="•"/>
            </a:pPr>
            <a:r>
              <a:rPr lang="en-US">
                <a:cs typeface="Calibri"/>
              </a:rPr>
              <a:t>Data columns related to defaulters in the 30-, 60- and 90-days bucket (DPD) in the last 6 or 12 months</a:t>
            </a:r>
          </a:p>
          <a:p>
            <a:pPr marL="285750" indent="-285750">
              <a:buFont typeface="Arial"/>
              <a:buChar char="•"/>
            </a:pPr>
            <a:r>
              <a:rPr lang="en-US">
                <a:cs typeface="Calibri"/>
              </a:rPr>
              <a:t>Number of existing home loans for each customer record</a:t>
            </a:r>
          </a:p>
          <a:p>
            <a:pPr marL="285750" indent="-285750">
              <a:buFont typeface="Arial"/>
              <a:buChar char="•"/>
            </a:pPr>
            <a:r>
              <a:rPr lang="en-US">
                <a:cs typeface="Calibri"/>
              </a:rPr>
              <a:t>Outstanding balance for each customer record</a:t>
            </a:r>
          </a:p>
          <a:p>
            <a:pPr marL="285750" indent="-285750">
              <a:buFont typeface="Arial"/>
              <a:buChar char="•"/>
            </a:pPr>
            <a:r>
              <a:rPr lang="en-US">
                <a:cs typeface="Calibri"/>
              </a:rPr>
              <a:t>Number of auto loans </a:t>
            </a:r>
          </a:p>
          <a:p>
            <a:pPr marL="285750" indent="-285750">
              <a:buFont typeface="Arial"/>
              <a:buChar char="•"/>
            </a:pPr>
            <a:r>
              <a:rPr lang="en-US">
                <a:cs typeface="Calibri"/>
              </a:rPr>
              <a:t>Total number of trades</a:t>
            </a:r>
          </a:p>
          <a:p>
            <a:pPr marL="285750" indent="-285750">
              <a:buFont typeface="Arial"/>
              <a:buChar char="•"/>
            </a:pPr>
            <a:endParaRPr lang="en-US">
              <a:solidFill>
                <a:srgbClr val="FF0000"/>
              </a:solidFill>
              <a:cs typeface="Calibri"/>
            </a:endParaRPr>
          </a:p>
          <a:p>
            <a:pPr marL="285750" indent="-285750">
              <a:buFont typeface="Arial"/>
              <a:buChar char="•"/>
            </a:pPr>
            <a:endParaRPr lang="en-US">
              <a:cs typeface="Calibri"/>
            </a:endParaRPr>
          </a:p>
          <a:p>
            <a:r>
              <a:rPr lang="en-US">
                <a:cs typeface="Calibri"/>
              </a:rPr>
              <a:t>demogs.csv includes: </a:t>
            </a:r>
          </a:p>
          <a:p>
            <a:pPr marL="285750" indent="-285750">
              <a:buFont typeface="Arial"/>
              <a:buChar char="•"/>
            </a:pPr>
            <a:r>
              <a:rPr lang="en-US">
                <a:ea typeface="+mn-lt"/>
                <a:cs typeface="+mn-lt"/>
              </a:rPr>
              <a:t>An ID for each customer</a:t>
            </a:r>
          </a:p>
          <a:p>
            <a:pPr marL="285750" indent="-285750">
              <a:buFont typeface="Arial"/>
              <a:buChar char="•"/>
            </a:pPr>
            <a:r>
              <a:rPr lang="en-US">
                <a:cs typeface="Calibri"/>
              </a:rPr>
              <a:t>Performance tag (shows whether or not there was a default)</a:t>
            </a:r>
          </a:p>
          <a:p>
            <a:pPr marL="285750" indent="-285750">
              <a:buFont typeface="Arial"/>
              <a:buChar char="•"/>
            </a:pPr>
            <a:r>
              <a:rPr lang="en-US">
                <a:cs typeface="Calibri"/>
              </a:rPr>
              <a:t>Age</a:t>
            </a:r>
          </a:p>
          <a:p>
            <a:pPr marL="285750" indent="-285750">
              <a:buFont typeface="Arial"/>
              <a:buChar char="•"/>
            </a:pPr>
            <a:r>
              <a:rPr lang="en-US">
                <a:cs typeface="Calibri"/>
              </a:rPr>
              <a:t>Gender</a:t>
            </a:r>
          </a:p>
          <a:p>
            <a:pPr marL="285750" indent="-285750">
              <a:buFont typeface="Arial"/>
              <a:buChar char="•"/>
            </a:pPr>
            <a:r>
              <a:rPr lang="en-US">
                <a:cs typeface="Calibri"/>
              </a:rPr>
              <a:t>Marital Status for each applicant</a:t>
            </a:r>
          </a:p>
          <a:p>
            <a:pPr marL="285750" indent="-285750">
              <a:buFont typeface="Arial"/>
              <a:buChar char="•"/>
            </a:pPr>
            <a:r>
              <a:rPr lang="en-US">
                <a:cs typeface="Calibri"/>
              </a:rPr>
              <a:t>Number of Dependents </a:t>
            </a:r>
          </a:p>
          <a:p>
            <a:pPr marL="285750" indent="-285750">
              <a:buFont typeface="Arial"/>
              <a:buChar char="•"/>
            </a:pPr>
            <a:r>
              <a:rPr lang="en-US">
                <a:cs typeface="Calibri"/>
              </a:rPr>
              <a:t>Income </a:t>
            </a:r>
          </a:p>
          <a:p>
            <a:pPr marL="285750" indent="-285750">
              <a:buFont typeface="Arial"/>
              <a:buChar char="•"/>
            </a:pPr>
            <a:r>
              <a:rPr lang="en-US">
                <a:cs typeface="Calibri"/>
              </a:rPr>
              <a:t>Education</a:t>
            </a:r>
          </a:p>
          <a:p>
            <a:pPr marL="285750" indent="-285750">
              <a:buFont typeface="Arial"/>
              <a:buChar char="•"/>
            </a:pPr>
            <a:r>
              <a:rPr lang="en-US">
                <a:cs typeface="Calibri"/>
              </a:rPr>
              <a:t>Profession</a:t>
            </a:r>
          </a:p>
          <a:p>
            <a:pPr marL="285750" indent="-285750">
              <a:buFont typeface="Arial"/>
              <a:buChar char="•"/>
            </a:pPr>
            <a:r>
              <a:rPr lang="en-US">
                <a:cs typeface="Calibri"/>
              </a:rPr>
              <a:t>Duration in Profession</a:t>
            </a:r>
          </a:p>
          <a:p>
            <a:pPr marL="285750" indent="-285750">
              <a:buFont typeface="Arial"/>
              <a:buChar char="•"/>
            </a:pPr>
            <a:r>
              <a:rPr lang="en-US">
                <a:cs typeface="Calibri"/>
              </a:rPr>
              <a:t>Type of Residence </a:t>
            </a:r>
          </a:p>
          <a:p>
            <a:pPr marL="285750" indent="-285750">
              <a:buFont typeface="Arial"/>
              <a:buChar char="•"/>
            </a:pPr>
            <a:r>
              <a:rPr lang="en-US">
                <a:cs typeface="Calibri"/>
              </a:rPr>
              <a:t>Duration in Residence</a:t>
            </a:r>
          </a:p>
          <a:p>
            <a:pPr marL="285750" indent="-285750">
              <a:buFont typeface="Arial"/>
              <a:buChar char="•"/>
            </a:pPr>
            <a:endParaRPr lang="en-US">
              <a:solidFill>
                <a:srgbClr val="000000"/>
              </a:solidFill>
              <a:cs typeface="Calibri"/>
            </a:endParaRPr>
          </a:p>
        </p:txBody>
      </p:sp>
    </p:spTree>
    <p:extLst>
      <p:ext uri="{BB962C8B-B14F-4D97-AF65-F5344CB8AC3E}">
        <p14:creationId xmlns:p14="http://schemas.microsoft.com/office/powerpoint/2010/main" val="338070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1193" y="1079500"/>
            <a:ext cx="3867277" cy="646331"/>
          </a:xfrm>
          <a:prstGeom prst="rect">
            <a:avLst/>
          </a:prstGeom>
          <a:noFill/>
        </p:spPr>
        <p:txBody>
          <a:bodyPr wrap="none" lIns="91440" tIns="45720" rIns="91440" bIns="45720">
            <a:spAutoFit/>
          </a:bodyPr>
          <a:lstStyle/>
          <a:p>
            <a:pPr algn="ctr"/>
            <a:r>
              <a:rPr lang="en-US" sz="3600">
                <a:ln w="0"/>
                <a:effectLst>
                  <a:outerShdw blurRad="38100" dist="19050" dir="2700000" algn="tl" rotWithShape="0">
                    <a:schemeClr val="dk1">
                      <a:alpha val="40000"/>
                    </a:schemeClr>
                  </a:outerShdw>
                </a:effectLst>
              </a:rPr>
              <a:t>DATA Preprocessing</a:t>
            </a:r>
            <a:endParaRPr lang="en-US" sz="3600" b="0" cap="none" spc="0">
              <a:ln w="0"/>
              <a:solidFill>
                <a:schemeClr val="tx1"/>
              </a:solidFill>
              <a:effectLst>
                <a:outerShdw blurRad="38100" dist="19050" dir="2700000" algn="tl" rotWithShape="0">
                  <a:schemeClr val="dk1">
                    <a:alpha val="40000"/>
                  </a:schemeClr>
                </a:outerShdw>
              </a:effectLst>
            </a:endParaRPr>
          </a:p>
        </p:txBody>
      </p:sp>
      <p:sp>
        <p:nvSpPr>
          <p:cNvPr id="3" name="TextBox 1">
            <a:extLst>
              <a:ext uri="{FF2B5EF4-FFF2-40B4-BE49-F238E27FC236}">
                <a16:creationId xmlns:a16="http://schemas.microsoft.com/office/drawing/2014/main" id="{4ECA1123-E5E8-4C63-BCD0-000487FE38AA}"/>
              </a:ext>
            </a:extLst>
          </p:cNvPr>
          <p:cNvSpPr txBox="1"/>
          <p:nvPr/>
        </p:nvSpPr>
        <p:spPr>
          <a:xfrm>
            <a:off x="609141" y="2184102"/>
            <a:ext cx="6357177" cy="563231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We begin the initial Data exploration process by-</a:t>
            </a:r>
          </a:p>
          <a:p>
            <a:endParaRPr lang="en-US"/>
          </a:p>
          <a:p>
            <a:pPr marL="342900" indent="-342900">
              <a:buAutoNum type="arabicPeriod"/>
            </a:pPr>
            <a:r>
              <a:rPr lang="en-US"/>
              <a:t>Performing EDA:</a:t>
            </a:r>
            <a:endParaRPr lang="en-US">
              <a:cs typeface="Calibri"/>
            </a:endParaRPr>
          </a:p>
          <a:p>
            <a:pPr marL="285750" indent="-285750">
              <a:buFont typeface="Arial"/>
              <a:buChar char="•"/>
            </a:pPr>
            <a:r>
              <a:rPr lang="en-US">
                <a:ea typeface="+mn-lt"/>
                <a:cs typeface="+mn-lt"/>
              </a:rPr>
              <a:t>Merge both datasets </a:t>
            </a:r>
            <a:endParaRPr lang="en-US">
              <a:cs typeface="Calibri"/>
            </a:endParaRPr>
          </a:p>
          <a:p>
            <a:pPr marL="285750" indent="-285750">
              <a:buFont typeface="Arial"/>
              <a:buChar char="•"/>
            </a:pPr>
            <a:r>
              <a:rPr lang="en-US">
                <a:cs typeface="Calibri"/>
              </a:rPr>
              <a:t>Check for</a:t>
            </a:r>
          </a:p>
          <a:p>
            <a:pPr marL="742950" lvl="1" indent="-285750">
              <a:buFont typeface="Arial"/>
              <a:buChar char="•"/>
            </a:pPr>
            <a:r>
              <a:rPr lang="en-US">
                <a:cs typeface="Calibri"/>
              </a:rPr>
              <a:t>null values</a:t>
            </a:r>
          </a:p>
          <a:p>
            <a:pPr marL="742950" lvl="1" indent="-285750">
              <a:buFont typeface="Arial"/>
              <a:buChar char="•"/>
            </a:pPr>
            <a:r>
              <a:rPr lang="en-US">
                <a:cs typeface="Calibri"/>
              </a:rPr>
              <a:t>duplicate values</a:t>
            </a:r>
            <a:endParaRPr lang="en-US"/>
          </a:p>
          <a:p>
            <a:pPr marL="742950" lvl="1" indent="-285750">
              <a:buFont typeface="Arial"/>
              <a:buChar char="•"/>
            </a:pPr>
            <a:r>
              <a:rPr lang="en-US">
                <a:cs typeface="Calibri"/>
              </a:rPr>
              <a:t>Outliers</a:t>
            </a:r>
          </a:p>
          <a:p>
            <a:pPr marL="285750" indent="-285750">
              <a:buFont typeface="Arial"/>
              <a:buChar char="•"/>
            </a:pPr>
            <a:r>
              <a:rPr lang="en-US">
                <a:cs typeface="Calibri"/>
              </a:rPr>
              <a:t>Visualize data to understand general trends and relationships</a:t>
            </a:r>
          </a:p>
          <a:p>
            <a:pPr marL="285750" indent="-285750">
              <a:buFont typeface="Arial"/>
              <a:buChar char="•"/>
            </a:pPr>
            <a:endParaRPr lang="en-US">
              <a:cs typeface="Calibri"/>
            </a:endParaRPr>
          </a:p>
          <a:p>
            <a:pPr marL="285750" indent="-285750">
              <a:buFont typeface="Arial"/>
              <a:buChar char="•"/>
            </a:pPr>
            <a:endParaRPr lang="en-US">
              <a:cs typeface="Calibri"/>
            </a:endParaRPr>
          </a:p>
          <a:p>
            <a:endParaRPr lang="en-US">
              <a:cs typeface="Calibri"/>
            </a:endParaRPr>
          </a:p>
          <a:p>
            <a:r>
              <a:rPr lang="en-US">
                <a:cs typeface="Calibri"/>
              </a:rPr>
              <a:t>2.   Analysis Methods Used:</a:t>
            </a:r>
          </a:p>
          <a:p>
            <a:pPr marL="285750" indent="-285750">
              <a:buFont typeface="Arial"/>
              <a:buChar char="•"/>
            </a:pPr>
            <a:r>
              <a:rPr lang="en-US">
                <a:ea typeface="+mn-lt"/>
                <a:cs typeface="+mn-lt"/>
              </a:rPr>
              <a:t>Logistic Regression Analysis</a:t>
            </a:r>
            <a:endParaRPr lang="en-US">
              <a:cs typeface="Calibri"/>
            </a:endParaRPr>
          </a:p>
          <a:p>
            <a:pPr marL="285750" indent="-285750">
              <a:buFont typeface="Arial"/>
              <a:buChar char="•"/>
            </a:pPr>
            <a:r>
              <a:rPr lang="en-US">
                <a:cs typeface="Calibri"/>
              </a:rPr>
              <a:t>Random Forest</a:t>
            </a:r>
          </a:p>
          <a:p>
            <a:pPr marL="285750" indent="-285750">
              <a:buFont typeface="Arial"/>
              <a:buChar char="•"/>
            </a:pPr>
            <a:r>
              <a:rPr lang="en-US">
                <a:cs typeface="Calibri"/>
              </a:rPr>
              <a:t>Support Vector Machine</a:t>
            </a:r>
          </a:p>
          <a:p>
            <a:pPr marL="285750" indent="-285750">
              <a:buFont typeface="Arial"/>
              <a:buChar char="•"/>
            </a:pPr>
            <a:endParaRPr lang="en-US">
              <a:cs typeface="Calibri"/>
            </a:endParaRPr>
          </a:p>
          <a:p>
            <a:pPr marL="285750" indent="-285750">
              <a:buFont typeface="Arial"/>
              <a:buChar char="•"/>
            </a:pPr>
            <a:endParaRPr lang="en-US">
              <a:cs typeface="Calibri"/>
            </a:endParaRPr>
          </a:p>
          <a:p>
            <a:endParaRPr lang="en-US">
              <a:cs typeface="Calibri"/>
            </a:endParaRPr>
          </a:p>
          <a:p>
            <a:pPr marL="342900" indent="-342900">
              <a:buAutoNum type="arabicPeriod"/>
            </a:pPr>
            <a:endParaRPr lang="en-US">
              <a:cs typeface="Calibri"/>
            </a:endParaRPr>
          </a:p>
        </p:txBody>
      </p:sp>
    </p:spTree>
    <p:extLst>
      <p:ext uri="{BB962C8B-B14F-4D97-AF65-F5344CB8AC3E}">
        <p14:creationId xmlns:p14="http://schemas.microsoft.com/office/powerpoint/2010/main" val="57571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011675" y="661084"/>
            <a:ext cx="5219506" cy="1077218"/>
          </a:xfrm>
          <a:prstGeom prst="rect">
            <a:avLst/>
          </a:prstGeom>
          <a:noFill/>
        </p:spPr>
        <p:txBody>
          <a:bodyPr wrap="non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EDA-UNIVARIATE ANALYSIS</a:t>
            </a:r>
          </a:p>
          <a:p>
            <a:pPr algn="ctr"/>
            <a:r>
              <a:rPr lang="en-US" sz="2800">
                <a:ln w="0"/>
                <a:effectLst>
                  <a:outerShdw blurRad="38100" dist="19050" dir="2700000" algn="tl" rotWithShape="0">
                    <a:schemeClr val="dk1">
                      <a:alpha val="40000"/>
                    </a:schemeClr>
                  </a:outerShdw>
                </a:effectLst>
              </a:rPr>
              <a:t>DEMOGRAPHIC DATA</a:t>
            </a:r>
            <a:endParaRPr lang="en-US" sz="2800"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E155B8FB-E1D5-466F-B6C4-59B980476AC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3A9A4C2-EEFD-4FEE-9095-EE69CAF33D7D}"/>
              </a:ext>
            </a:extLst>
          </p:cNvPr>
          <p:cNvSpPr>
            <a:spLocks noGrp="1"/>
          </p:cNvSpPr>
          <p:nvPr>
            <p:ph type="body" idx="1"/>
          </p:nvPr>
        </p:nvSpPr>
        <p:spPr>
          <a:xfrm>
            <a:off x="378142" y="2459482"/>
            <a:ext cx="6806565" cy="1938992"/>
          </a:xfrm>
        </p:spPr>
        <p:txBody>
          <a:bodyPr wrap="square" lIns="0" tIns="0" rIns="0" bIns="0" anchor="t">
            <a:spAutoFit/>
          </a:bodyPr>
          <a:lstStyle/>
          <a:p>
            <a:pPr marL="285750" indent="-285750" algn="l">
              <a:buFont typeface="Arial,Sans-Serif"/>
              <a:buChar char="•"/>
            </a:pPr>
            <a:r>
              <a:rPr lang="en-US"/>
              <a:t>An ID for each customer,</a:t>
            </a:r>
            <a:r>
              <a:rPr lang="en-US">
                <a:solidFill>
                  <a:srgbClr val="000000"/>
                </a:solidFill>
              </a:rPr>
              <a:t> </a:t>
            </a:r>
            <a:r>
              <a:rPr lang="en-US">
                <a:solidFill>
                  <a:schemeClr val="tx1"/>
                </a:solidFill>
              </a:rPr>
              <a:t>Performance</a:t>
            </a:r>
            <a:r>
              <a:rPr lang="en-US">
                <a:solidFill>
                  <a:schemeClr val="tx1"/>
                </a:solidFill>
                <a:ea typeface="+mn-lt"/>
                <a:cs typeface="+mn-lt"/>
              </a:rPr>
              <a:t> tag (shows whether there was a default),</a:t>
            </a:r>
            <a:r>
              <a:rPr lang="en-US">
                <a:solidFill>
                  <a:srgbClr val="FF0000"/>
                </a:solidFill>
                <a:ea typeface="+mn-lt"/>
                <a:cs typeface="+mn-lt"/>
              </a:rPr>
              <a:t> </a:t>
            </a:r>
            <a:r>
              <a:rPr lang="en-US">
                <a:ea typeface="+mn-lt"/>
                <a:cs typeface="+mn-lt"/>
              </a:rPr>
              <a:t>Age, Gender, Marital Status for each applicant, Number of Dependents , Income , Education, Profession, Duration in Profession, Type of Residence , Duration in Residence</a:t>
            </a:r>
            <a:endParaRPr lang="en-US"/>
          </a:p>
          <a:p>
            <a:pPr marL="285750" indent="-285750" algn="l">
              <a:buFont typeface="Arial,Sans-Serif"/>
              <a:buChar char="•"/>
            </a:pPr>
            <a:endParaRPr lang="en-US"/>
          </a:p>
          <a:p>
            <a:pPr marL="285750" indent="-285750" algn="l">
              <a:buFont typeface="Arial,Sans-Serif"/>
              <a:buChar char="•"/>
            </a:pPr>
            <a:endParaRPr lang="en-US"/>
          </a:p>
          <a:p>
            <a:endParaRPr lang="en-US"/>
          </a:p>
        </p:txBody>
      </p:sp>
      <p:pic>
        <p:nvPicPr>
          <p:cNvPr id="4" name="Picture 4" descr="Chart, bar chart&#10;&#10;Description automatically generated">
            <a:extLst>
              <a:ext uri="{FF2B5EF4-FFF2-40B4-BE49-F238E27FC236}">
                <a16:creationId xmlns:a16="http://schemas.microsoft.com/office/drawing/2014/main" id="{CE32B5AC-763B-4A52-831F-5CD49E369788}"/>
              </a:ext>
            </a:extLst>
          </p:cNvPr>
          <p:cNvPicPr>
            <a:picLocks noChangeAspect="1"/>
          </p:cNvPicPr>
          <p:nvPr/>
        </p:nvPicPr>
        <p:blipFill>
          <a:blip r:embed="rId2"/>
          <a:stretch>
            <a:fillRect/>
          </a:stretch>
        </p:blipFill>
        <p:spPr>
          <a:xfrm>
            <a:off x="597030" y="3787016"/>
            <a:ext cx="6357301" cy="3113018"/>
          </a:xfrm>
          <a:prstGeom prst="rect">
            <a:avLst/>
          </a:prstGeom>
        </p:spPr>
      </p:pic>
      <p:pic>
        <p:nvPicPr>
          <p:cNvPr id="5" name="Picture 5" descr="Chart, bar chart&#10;&#10;Description automatically generated">
            <a:extLst>
              <a:ext uri="{FF2B5EF4-FFF2-40B4-BE49-F238E27FC236}">
                <a16:creationId xmlns:a16="http://schemas.microsoft.com/office/drawing/2014/main" id="{B56C2B67-6EB2-4FCA-80CB-79476EEA0374}"/>
              </a:ext>
            </a:extLst>
          </p:cNvPr>
          <p:cNvPicPr>
            <a:picLocks noChangeAspect="1"/>
          </p:cNvPicPr>
          <p:nvPr/>
        </p:nvPicPr>
        <p:blipFill>
          <a:blip r:embed="rId3"/>
          <a:stretch>
            <a:fillRect/>
          </a:stretch>
        </p:blipFill>
        <p:spPr>
          <a:xfrm>
            <a:off x="386655" y="7043975"/>
            <a:ext cx="6645716" cy="3289212"/>
          </a:xfrm>
          <a:prstGeom prst="rect">
            <a:avLst/>
          </a:prstGeom>
        </p:spPr>
      </p:pic>
    </p:spTree>
    <p:extLst>
      <p:ext uri="{BB962C8B-B14F-4D97-AF65-F5344CB8AC3E}">
        <p14:creationId xmlns:p14="http://schemas.microsoft.com/office/powerpoint/2010/main" val="146217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61676" y="1156769"/>
            <a:ext cx="5043800" cy="1077218"/>
          </a:xfrm>
          <a:prstGeom prst="rect">
            <a:avLst/>
          </a:prstGeom>
        </p:spPr>
        <p:txBody>
          <a:bodyPr wrap="square">
            <a:spAutoFit/>
          </a:bodyPr>
          <a:lstStyle/>
          <a:p>
            <a:r>
              <a:rPr lang="en-US" sz="3200">
                <a:ln w="0"/>
                <a:effectLst>
                  <a:outerShdw blurRad="38100" dist="19050" dir="2700000" algn="tl" rotWithShape="0">
                    <a:schemeClr val="dk1">
                      <a:alpha val="40000"/>
                    </a:schemeClr>
                  </a:outerShdw>
                </a:effectLst>
              </a:rPr>
              <a:t>EDA-UNIVARIATE ANALYSIS</a:t>
            </a:r>
          </a:p>
          <a:p>
            <a:r>
              <a:rPr lang="en-US" sz="3200">
                <a:ln w="0"/>
                <a:effectLst>
                  <a:outerShdw blurRad="38100" dist="19050" dir="2700000" algn="tl" rotWithShape="0">
                    <a:schemeClr val="dk1">
                      <a:alpha val="40000"/>
                    </a:schemeClr>
                  </a:outerShdw>
                </a:effectLst>
              </a:rPr>
              <a:t>CREDIT DATA</a:t>
            </a:r>
            <a:endParaRPr lang="en-US" sz="3200"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2FE2052A-5B11-4FE5-9BB0-F027AF7E39BE}"/>
              </a:ext>
            </a:extLst>
          </p:cNvPr>
          <p:cNvSpPr>
            <a:spLocks noGrp="1"/>
          </p:cNvSpPr>
          <p:nvPr>
            <p:ph type="title"/>
          </p:nvPr>
        </p:nvSpPr>
        <p:spPr>
          <a:xfrm>
            <a:off x="373671" y="515449"/>
            <a:ext cx="6806565" cy="1710944"/>
          </a:xfrm>
        </p:spPr>
        <p:txBody>
          <a:bodyPr/>
          <a:lstStyle/>
          <a:p>
            <a:endParaRPr lang="en-US"/>
          </a:p>
        </p:txBody>
      </p:sp>
      <p:sp>
        <p:nvSpPr>
          <p:cNvPr id="3" name="Text Placeholder 2">
            <a:extLst>
              <a:ext uri="{FF2B5EF4-FFF2-40B4-BE49-F238E27FC236}">
                <a16:creationId xmlns:a16="http://schemas.microsoft.com/office/drawing/2014/main" id="{F6F937BC-D80F-47ED-8A50-9DD20960129A}"/>
              </a:ext>
            </a:extLst>
          </p:cNvPr>
          <p:cNvSpPr>
            <a:spLocks noGrp="1"/>
          </p:cNvSpPr>
          <p:nvPr>
            <p:ph type="body" idx="1"/>
          </p:nvPr>
        </p:nvSpPr>
        <p:spPr>
          <a:xfrm>
            <a:off x="378142" y="2459482"/>
            <a:ext cx="6806565" cy="6924973"/>
          </a:xfrm>
        </p:spPr>
        <p:txBody>
          <a:bodyPr wrap="square" lIns="0" tIns="0" rIns="0" bIns="0" anchor="t">
            <a:spAutoFit/>
          </a:bodyPr>
          <a:lstStyle/>
          <a:p>
            <a:pPr marL="285750" indent="-285750" algn="l">
              <a:buFont typeface="Arial,Sans-Serif"/>
              <a:buChar char="•"/>
            </a:pPr>
            <a:r>
              <a:rPr lang="en-US">
                <a:ea typeface="+mn-lt"/>
                <a:cs typeface="+mn-lt"/>
              </a:rPr>
              <a:t>An ID for each customer</a:t>
            </a:r>
          </a:p>
          <a:p>
            <a:pPr marL="285750" indent="-285750" algn="l">
              <a:buFont typeface="Arial,Sans-Serif"/>
              <a:buChar char="•"/>
            </a:pPr>
            <a:r>
              <a:rPr lang="en-US">
                <a:solidFill>
                  <a:schemeClr val="tx1"/>
                </a:solidFill>
              </a:rPr>
              <a:t>Performance tag (shows whether or not there was a default)</a:t>
            </a:r>
            <a:endParaRPr lang="en-US">
              <a:solidFill>
                <a:schemeClr val="tx1"/>
              </a:solidFill>
              <a:ea typeface="+mn-lt"/>
              <a:cs typeface="+mn-lt"/>
            </a:endParaRPr>
          </a:p>
          <a:p>
            <a:pPr marL="285750" indent="-285750" algn="l">
              <a:buFont typeface="Arial,Sans-Serif"/>
              <a:buChar char="•"/>
            </a:pPr>
            <a:r>
              <a:rPr lang="en-US">
                <a:ea typeface="+mn-lt"/>
                <a:cs typeface="+mn-lt"/>
              </a:rPr>
              <a:t>Data columns related to defaulters in the 30-, 60- and 90-days bucket (DPD) in the last 6 or 12 months</a:t>
            </a:r>
          </a:p>
          <a:p>
            <a:pPr marL="285750" indent="-285750" algn="l">
              <a:buFont typeface="Arial,Sans-Serif"/>
              <a:buChar char="•"/>
            </a:pPr>
            <a:r>
              <a:rPr lang="en-US">
                <a:ea typeface="+mn-lt"/>
                <a:cs typeface="+mn-lt"/>
              </a:rPr>
              <a:t>Number of existing home loans for each customer record</a:t>
            </a:r>
          </a:p>
          <a:p>
            <a:pPr marL="285750" indent="-285750" algn="l">
              <a:buFont typeface="Arial,Sans-Serif"/>
              <a:buChar char="•"/>
            </a:pPr>
            <a:r>
              <a:rPr lang="en-US">
                <a:ea typeface="+mn-lt"/>
                <a:cs typeface="+mn-lt"/>
              </a:rPr>
              <a:t>Outstanding balance for each customer record</a:t>
            </a:r>
          </a:p>
          <a:p>
            <a:pPr marL="285750" indent="-285750" algn="l">
              <a:buFont typeface="Arial,Sans-Serif"/>
              <a:buChar char="•"/>
            </a:pPr>
            <a:r>
              <a:rPr lang="en-US">
                <a:ea typeface="+mn-lt"/>
                <a:cs typeface="+mn-lt"/>
              </a:rPr>
              <a:t>Number of auto loans , Total number of trades</a:t>
            </a:r>
          </a:p>
          <a:p>
            <a:pPr marL="285750" indent="-285750" algn="l">
              <a:buFont typeface="Arial,Sans-Serif"/>
              <a:buChar char="•"/>
            </a:pPr>
            <a:endParaRPr lang="en-US"/>
          </a:p>
          <a:p>
            <a:pPr algn="l"/>
            <a:r>
              <a:rPr lang="en-US"/>
              <a:t>Out Standing amount.</a:t>
            </a:r>
          </a:p>
          <a:p>
            <a:pPr algn="l"/>
            <a:r>
              <a:rPr lang="en-US">
                <a:ea typeface="+mn-lt"/>
                <a:cs typeface="+mn-lt"/>
              </a:rPr>
              <a:t>From the  graph we can </a:t>
            </a:r>
          </a:p>
          <a:p>
            <a:pPr algn="l"/>
            <a:r>
              <a:rPr lang="en-US">
                <a:ea typeface="+mn-lt"/>
                <a:cs typeface="+mn-lt"/>
              </a:rPr>
              <a:t>conclude that maximum</a:t>
            </a:r>
          </a:p>
          <a:p>
            <a:pPr algn="l"/>
            <a:r>
              <a:rPr lang="en-US">
                <a:ea typeface="+mn-lt"/>
                <a:cs typeface="+mn-lt"/>
              </a:rPr>
              <a:t>observations are skewed</a:t>
            </a:r>
          </a:p>
          <a:p>
            <a:pPr algn="l"/>
            <a:r>
              <a:rPr lang="en-US">
                <a:ea typeface="+mn-lt"/>
                <a:cs typeface="+mn-lt"/>
              </a:rPr>
              <a:t>to the below average </a:t>
            </a:r>
          </a:p>
          <a:p>
            <a:pPr algn="l"/>
            <a:r>
              <a:rPr lang="en-US">
                <a:ea typeface="+mn-lt"/>
                <a:cs typeface="+mn-lt"/>
              </a:rPr>
              <a:t>outstanding amount</a:t>
            </a:r>
            <a:br>
              <a:rPr lang="en-US">
                <a:ea typeface="+mn-lt"/>
                <a:cs typeface="+mn-lt"/>
              </a:rPr>
            </a:br>
            <a:r>
              <a:rPr lang="en-US">
                <a:ea typeface="+mn-lt"/>
                <a:cs typeface="+mn-lt"/>
              </a:rPr>
              <a:t> which we can see</a:t>
            </a:r>
          </a:p>
          <a:p>
            <a:pPr algn="l"/>
            <a:r>
              <a:rPr lang="en-US">
                <a:ea typeface="+mn-lt"/>
                <a:cs typeface="+mn-lt"/>
              </a:rPr>
              <a:t> Median&lt;Mean</a:t>
            </a:r>
            <a:endParaRPr lang="en-US"/>
          </a:p>
          <a:p>
            <a:pPr algn="l"/>
            <a:endParaRPr lang="en-US"/>
          </a:p>
          <a:p>
            <a:pPr algn="l"/>
            <a:endParaRPr lang="en-US"/>
          </a:p>
          <a:p>
            <a:pPr algn="l"/>
            <a:endParaRPr lang="en-US"/>
          </a:p>
          <a:p>
            <a:pPr algn="l"/>
            <a:r>
              <a:rPr lang="en-US"/>
              <a:t>Existing home </a:t>
            </a:r>
          </a:p>
          <a:p>
            <a:pPr algn="l"/>
            <a:r>
              <a:rPr lang="en-US"/>
              <a:t>Open home </a:t>
            </a:r>
          </a:p>
          <a:p>
            <a:pPr algn="l"/>
            <a:r>
              <a:rPr lang="en-US"/>
              <a:t>Loans :</a:t>
            </a:r>
          </a:p>
          <a:p>
            <a:pPr algn="l"/>
            <a:endParaRPr lang="en-US"/>
          </a:p>
          <a:p>
            <a:pPr marL="285750" indent="-285750" algn="l">
              <a:buFont typeface="Arial,Sans-Serif"/>
              <a:buChar char="•"/>
            </a:pPr>
            <a:endParaRPr lang="en-US"/>
          </a:p>
          <a:p>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0FA138AF-A3FF-46DD-89CB-06AF94CA3B0D}"/>
              </a:ext>
            </a:extLst>
          </p:cNvPr>
          <p:cNvPicPr>
            <a:picLocks noChangeAspect="1"/>
          </p:cNvPicPr>
          <p:nvPr/>
        </p:nvPicPr>
        <p:blipFill>
          <a:blip r:embed="rId2"/>
          <a:stretch>
            <a:fillRect/>
          </a:stretch>
        </p:blipFill>
        <p:spPr>
          <a:xfrm>
            <a:off x="2980322" y="4480986"/>
            <a:ext cx="3761556" cy="2591008"/>
          </a:xfrm>
          <a:prstGeom prst="rect">
            <a:avLst/>
          </a:prstGeom>
        </p:spPr>
      </p:pic>
      <p:pic>
        <p:nvPicPr>
          <p:cNvPr id="5" name="Picture 5" descr="Chart, bar chart&#10;&#10;Description automatically generated">
            <a:extLst>
              <a:ext uri="{FF2B5EF4-FFF2-40B4-BE49-F238E27FC236}">
                <a16:creationId xmlns:a16="http://schemas.microsoft.com/office/drawing/2014/main" id="{C492E40C-8038-4DFD-BF95-EF509C7BE528}"/>
              </a:ext>
            </a:extLst>
          </p:cNvPr>
          <p:cNvPicPr>
            <a:picLocks noChangeAspect="1"/>
          </p:cNvPicPr>
          <p:nvPr/>
        </p:nvPicPr>
        <p:blipFill>
          <a:blip r:embed="rId3"/>
          <a:stretch>
            <a:fillRect/>
          </a:stretch>
        </p:blipFill>
        <p:spPr>
          <a:xfrm>
            <a:off x="1980720" y="7580492"/>
            <a:ext cx="5568963" cy="2753143"/>
          </a:xfrm>
          <a:prstGeom prst="rect">
            <a:avLst/>
          </a:prstGeom>
        </p:spPr>
      </p:pic>
    </p:spTree>
    <p:extLst>
      <p:ext uri="{BB962C8B-B14F-4D97-AF65-F5344CB8AC3E}">
        <p14:creationId xmlns:p14="http://schemas.microsoft.com/office/powerpoint/2010/main" val="76996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1680" y="1079500"/>
            <a:ext cx="4993483" cy="1200329"/>
          </a:xfrm>
          <a:prstGeom prst="rect">
            <a:avLst/>
          </a:prstGeom>
          <a:noFill/>
        </p:spPr>
        <p:txBody>
          <a:bodyPr wrap="non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EDA-BIVARIATE ANALYSIS</a:t>
            </a:r>
          </a:p>
          <a:p>
            <a:pPr algn="ctr"/>
            <a:r>
              <a:rPr lang="en-US" sz="3600" b="0" cap="none" spc="0">
                <a:ln w="0"/>
                <a:solidFill>
                  <a:schemeClr val="tx1"/>
                </a:solidFill>
                <a:effectLst>
                  <a:outerShdw blurRad="38100" dist="19050" dir="2700000" algn="tl" rotWithShape="0">
                    <a:schemeClr val="dk1">
                      <a:alpha val="40000"/>
                    </a:schemeClr>
                  </a:outerShdw>
                </a:effectLst>
              </a:rPr>
              <a:t>DEMOGRAPHIC DATA</a:t>
            </a:r>
          </a:p>
        </p:txBody>
      </p:sp>
      <p:sp>
        <p:nvSpPr>
          <p:cNvPr id="2" name="Title 1">
            <a:extLst>
              <a:ext uri="{FF2B5EF4-FFF2-40B4-BE49-F238E27FC236}">
                <a16:creationId xmlns:a16="http://schemas.microsoft.com/office/drawing/2014/main" id="{D0C01856-232E-4F1B-AC27-B450B833A3F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AAB73790-948C-4EE2-9DF2-988A1ED0C7B5}"/>
              </a:ext>
            </a:extLst>
          </p:cNvPr>
          <p:cNvSpPr>
            <a:spLocks noGrp="1"/>
          </p:cNvSpPr>
          <p:nvPr>
            <p:ph type="body" idx="1"/>
          </p:nvPr>
        </p:nvSpPr>
        <p:spPr>
          <a:xfrm>
            <a:off x="378142" y="2459482"/>
            <a:ext cx="6806565" cy="6924973"/>
          </a:xfrm>
        </p:spPr>
        <p:txBody>
          <a:bodyPr wrap="square" lIns="0" tIns="0" rIns="0" bIns="0" anchor="t">
            <a:spAutoFit/>
          </a:bodyPr>
          <a:lstStyle/>
          <a:p>
            <a:pPr marL="285750" indent="-285750" algn="l">
              <a:buFont typeface="Arial,Sans-Serif"/>
              <a:buChar char="•"/>
            </a:pPr>
            <a:r>
              <a:rPr lang="en-US">
                <a:ea typeface="+mn-lt"/>
                <a:cs typeface="+mn-lt"/>
              </a:rPr>
              <a:t>An ID for each customer, </a:t>
            </a:r>
            <a:r>
              <a:rPr lang="en-US">
                <a:solidFill>
                  <a:schemeClr val="tx1"/>
                </a:solidFill>
                <a:ea typeface="+mn-lt"/>
                <a:cs typeface="+mn-lt"/>
              </a:rPr>
              <a:t>Performance</a:t>
            </a:r>
            <a:r>
              <a:rPr lang="en-US">
                <a:solidFill>
                  <a:schemeClr val="tx1"/>
                </a:solidFill>
              </a:rPr>
              <a:t> tag (shows whether or not there was a default),</a:t>
            </a:r>
            <a:r>
              <a:rPr lang="en-US">
                <a:solidFill>
                  <a:srgbClr val="FF0000"/>
                </a:solidFill>
              </a:rPr>
              <a:t> </a:t>
            </a:r>
            <a:r>
              <a:rPr lang="en-US"/>
              <a:t>Age, Gender, Marital Status for each applicant, Number of Dependents , Income , Education, Profession, Duration in Profession, Type of Residence , Duration in Residence</a:t>
            </a:r>
            <a:endParaRPr lang="en-US">
              <a:ea typeface="+mn-lt"/>
              <a:cs typeface="+mn-lt"/>
            </a:endParaRPr>
          </a:p>
          <a:p>
            <a:pPr marL="285750" indent="-285750" algn="l">
              <a:buFont typeface="Arial,Sans-Serif"/>
              <a:buChar char="•"/>
            </a:pPr>
            <a:endParaRPr lang="en-US">
              <a:ea typeface="+mn-lt"/>
              <a:cs typeface="+mn-lt"/>
            </a:endParaRPr>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marL="285750" indent="-285750" algn="l">
              <a:buFont typeface="Arial,Sans-Serif"/>
              <a:buChar char="•"/>
            </a:pPr>
            <a:endParaRPr lang="en-US"/>
          </a:p>
          <a:p>
            <a:pPr algn="l"/>
            <a:endParaRPr lang="en-US">
              <a:ea typeface="+mn-lt"/>
              <a:cs typeface="+mn-lt"/>
            </a:endParaRPr>
          </a:p>
          <a:p>
            <a:pPr algn="l">
              <a:buFont typeface="Arial,Sans-Serif"/>
            </a:pPr>
            <a:r>
              <a:rPr lang="en-US">
                <a:ea typeface="+mn-lt"/>
                <a:cs typeface="+mn-lt"/>
              </a:rPr>
              <a:t>Conclusion: From the above plot we can conclude that default is high between 36 to 55 Age compare to Other groups but even population is also high</a:t>
            </a:r>
            <a:endParaRPr lang="en-US"/>
          </a:p>
          <a:p>
            <a:endParaRPr lang="en-US"/>
          </a:p>
          <a:p>
            <a:endParaRPr lang="en-US"/>
          </a:p>
        </p:txBody>
      </p:sp>
      <p:pic>
        <p:nvPicPr>
          <p:cNvPr id="7" name="Picture 7" descr="Chart, bar chart&#10;&#10;Description automatically generated">
            <a:extLst>
              <a:ext uri="{FF2B5EF4-FFF2-40B4-BE49-F238E27FC236}">
                <a16:creationId xmlns:a16="http://schemas.microsoft.com/office/drawing/2014/main" id="{A66C54EF-0B21-454B-B3D5-818A1BCB715B}"/>
              </a:ext>
            </a:extLst>
          </p:cNvPr>
          <p:cNvPicPr>
            <a:picLocks noChangeAspect="1"/>
          </p:cNvPicPr>
          <p:nvPr/>
        </p:nvPicPr>
        <p:blipFill>
          <a:blip r:embed="rId2"/>
          <a:stretch>
            <a:fillRect/>
          </a:stretch>
        </p:blipFill>
        <p:spPr>
          <a:xfrm>
            <a:off x="135816" y="4137628"/>
            <a:ext cx="7087953" cy="3469160"/>
          </a:xfrm>
          <a:prstGeom prst="rect">
            <a:avLst/>
          </a:prstGeom>
        </p:spPr>
      </p:pic>
    </p:spTree>
    <p:extLst>
      <p:ext uri="{BB962C8B-B14F-4D97-AF65-F5344CB8AC3E}">
        <p14:creationId xmlns:p14="http://schemas.microsoft.com/office/powerpoint/2010/main" val="235721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65AB-51F0-4700-8C4E-B2C71F64D3A0}"/>
              </a:ext>
            </a:extLst>
          </p:cNvPr>
          <p:cNvSpPr>
            <a:spLocks noGrp="1"/>
          </p:cNvSpPr>
          <p:nvPr>
            <p:ph type="title"/>
          </p:nvPr>
        </p:nvSpPr>
        <p:spPr>
          <a:xfrm>
            <a:off x="392887" y="6089630"/>
            <a:ext cx="6806565" cy="553998"/>
          </a:xfrm>
        </p:spPr>
        <p:txBody>
          <a:bodyPr wrap="square" lIns="0" tIns="0" rIns="0" bIns="0" anchor="t">
            <a:spAutoFit/>
          </a:bodyPr>
          <a:lstStyle/>
          <a:p>
            <a:r>
              <a:rPr lang="en-US">
                <a:ea typeface="+mj-lt"/>
                <a:cs typeface="+mj-lt"/>
              </a:rPr>
              <a:t>Conclusion : For Dependent 4 and 5 default rate is seen with less frequency of 12000 people.</a:t>
            </a:r>
            <a:endParaRPr lang="en-US"/>
          </a:p>
        </p:txBody>
      </p:sp>
      <p:sp>
        <p:nvSpPr>
          <p:cNvPr id="3" name="Text Placeholder 2">
            <a:extLst>
              <a:ext uri="{FF2B5EF4-FFF2-40B4-BE49-F238E27FC236}">
                <a16:creationId xmlns:a16="http://schemas.microsoft.com/office/drawing/2014/main" id="{F9BF9B25-61AC-4A56-8123-89425877A72A}"/>
              </a:ext>
            </a:extLst>
          </p:cNvPr>
          <p:cNvSpPr>
            <a:spLocks noGrp="1"/>
          </p:cNvSpPr>
          <p:nvPr>
            <p:ph type="body" idx="1"/>
          </p:nvPr>
        </p:nvSpPr>
        <p:spPr>
          <a:xfrm>
            <a:off x="378142" y="2459482"/>
            <a:ext cx="6806565" cy="830997"/>
          </a:xfrm>
        </p:spPr>
        <p:txBody>
          <a:bodyPr wrap="square" lIns="0" tIns="0" rIns="0" bIns="0" anchor="t">
            <a:spAutoFit/>
          </a:bodyPr>
          <a:lstStyle/>
          <a:p>
            <a:endParaRPr lang="en-US"/>
          </a:p>
          <a:p>
            <a:endParaRPr lang="en-US"/>
          </a:p>
          <a:p>
            <a:endParaRPr lang="en-US"/>
          </a:p>
        </p:txBody>
      </p:sp>
      <p:pic>
        <p:nvPicPr>
          <p:cNvPr id="4" name="Picture 4" descr="Chart, bar chart&#10;&#10;Description automatically generated">
            <a:extLst>
              <a:ext uri="{FF2B5EF4-FFF2-40B4-BE49-F238E27FC236}">
                <a16:creationId xmlns:a16="http://schemas.microsoft.com/office/drawing/2014/main" id="{2B0A6F0E-A8D3-466C-BAA4-F8660B8AE5F5}"/>
              </a:ext>
            </a:extLst>
          </p:cNvPr>
          <p:cNvPicPr>
            <a:picLocks noChangeAspect="1"/>
          </p:cNvPicPr>
          <p:nvPr/>
        </p:nvPicPr>
        <p:blipFill>
          <a:blip r:embed="rId2"/>
          <a:stretch>
            <a:fillRect/>
          </a:stretch>
        </p:blipFill>
        <p:spPr>
          <a:xfrm>
            <a:off x="386723" y="1643760"/>
            <a:ext cx="7164866" cy="3844627"/>
          </a:xfrm>
          <a:prstGeom prst="rect">
            <a:avLst/>
          </a:prstGeom>
        </p:spPr>
      </p:pic>
    </p:spTree>
    <p:extLst>
      <p:ext uri="{BB962C8B-B14F-4D97-AF65-F5344CB8AC3E}">
        <p14:creationId xmlns:p14="http://schemas.microsoft.com/office/powerpoint/2010/main" val="1538182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1448</Words>
  <Application>Microsoft Office PowerPoint</Application>
  <PresentationFormat>Custom</PresentationFormat>
  <Paragraphs>272</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Arial,Sans-Serif</vt:lpstr>
      <vt:lpstr>Calibri</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 For Dependent 4 and 5 default rate is seen with less frequency of 12000 people.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UpGrad-CapStone-BFS</dc:title>
  <dc:creator>Sharath</dc:creator>
  <cp:lastModifiedBy>Chintan Gala</cp:lastModifiedBy>
  <cp:revision>1</cp:revision>
  <cp:lastPrinted>2019-06-16T10:18:43Z</cp:lastPrinted>
  <dcterms:created xsi:type="dcterms:W3CDTF">2019-06-15T11:10:55Z</dcterms:created>
  <dcterms:modified xsi:type="dcterms:W3CDTF">2020-12-10T19:38:14Z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2019-05-20T00:00:00Z</vt:filetime>
  </property>
  <property fmtid="{D5CDD505-2E9C-101B-9397-08002B2CF9AE}" pid="3" name="Creator">
    <vt:lpwstr>Microsoft® Word for Office 365</vt:lpwstr>
  </property>
  <property fmtid="{D5CDD505-2E9C-101B-9397-08002B2CF9AE}" pid="4" name="LastSaved">
    <vt:filetime>2019-06-15T00:00:00Z</vt:filetime>
  </property>
</Properties>
</file>