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F9DC0F-F778-4F72-A662-69B1BD2E3E96}">
  <a:tblStyle styleId="{AFF9DC0F-F778-4F72-A662-69B1BD2E3E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c4746428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c4746428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ce7ae73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ce7ae73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e563dd81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e563dd81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e563dd81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e563dd81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e563dd81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e563dd81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896200" y="98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{AFF9DC0F-F778-4F72-A662-69B1BD2E3E96}</a:tableStyleId>
              </a:tblPr>
              <a:tblGrid>
                <a:gridCol w="1480200"/>
                <a:gridCol w="5758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Context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Avenir"/>
                        <a:buAutoNum type="arabicPeriod"/>
                      </a:pPr>
                      <a:r>
                        <a:rPr lang="en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Memes are the third-most shared type of content on social media, behind only personal news and funny videos, as per a survey of US and UK internet users base.</a:t>
                      </a:r>
                      <a:endParaRPr sz="9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Avenir"/>
                        <a:buAutoNum type="arabicPeriod"/>
                      </a:pPr>
                      <a:r>
                        <a:rPr lang="en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Memes can combine harmful captions with innocent images in a malicious manner.Most of the time, the meme’s hateful part is linked by subtle wording or external knowledge about the real-world event.</a:t>
                      </a:r>
                      <a:endParaRPr sz="9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Avenir"/>
                        <a:buAutoNum type="arabicPeriod"/>
                      </a:pPr>
                      <a:r>
                        <a:rPr lang="en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Memes are highly complex, contextual content which present significant challenges in the content moderation.</a:t>
                      </a:r>
                      <a:endParaRPr sz="9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Objective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Avenir"/>
                        <a:buAutoNum type="arabicPeriod"/>
                      </a:pPr>
                      <a:r>
                        <a:rPr lang="en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Create an algorithm that identifies multimodal hate speech 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related to race or ethnicity </a:t>
                      </a:r>
                      <a:r>
                        <a:rPr lang="en" sz="900">
                          <a:latin typeface="Avenir"/>
                          <a:ea typeface="Avenir"/>
                          <a:cs typeface="Avenir"/>
                          <a:sym typeface="Avenir"/>
                        </a:rPr>
                        <a:t>in internet memes 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that can help in the content moderation task.</a:t>
                      </a:r>
                      <a:endParaRPr sz="9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Key Benefits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venir"/>
                        <a:buAutoNum type="arabicPeriod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Reduce the need for human moderation in the 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pre-moderation stage 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and reduce the impact on them of viewing harmful content.</a:t>
                      </a:r>
                      <a:endParaRPr sz="9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venir"/>
                        <a:buAutoNum type="arabicPeriod"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Cheaper and easier to scale as the volume of content uploaded increases as compared to 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expensive human moderators.</a:t>
                      </a:r>
                      <a:endParaRPr sz="9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303275" y="206850"/>
            <a:ext cx="39759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184650" y="116000"/>
            <a:ext cx="50229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to End Learning for Hate Speech Detection </a:t>
            </a:r>
            <a:r>
              <a:rPr lang="en"/>
              <a:t>System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407725" y="554425"/>
            <a:ext cx="10491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Avenir"/>
                <a:ea typeface="Avenir"/>
                <a:cs typeface="Avenir"/>
                <a:sym typeface="Avenir"/>
              </a:rPr>
              <a:t>Scenario-1</a:t>
            </a:r>
            <a:endParaRPr u="sng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7025"/>
            <a:ext cx="8839204" cy="3767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625" y="472975"/>
            <a:ext cx="4136925" cy="46458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Scene and Entity Detection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4850"/>
            <a:ext cx="8839204" cy="44325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214150" y="250225"/>
            <a:ext cx="10491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Avenir"/>
                <a:ea typeface="Avenir"/>
                <a:cs typeface="Avenir"/>
                <a:sym typeface="Avenir"/>
              </a:rPr>
              <a:t>Scenario-2</a:t>
            </a:r>
            <a:endParaRPr u="sng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2184650" y="116000"/>
            <a:ext cx="50229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to End Learning for Hate Speech Detection System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284050" y="931250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AutoNum type="arabicPeriod"/>
            </a:pPr>
            <a:r>
              <a:rPr lang="en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Automated way of clustering images for faster data tagging of rare examples.</a:t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AutoNum type="arabicPeriod"/>
            </a:pPr>
            <a:r>
              <a:rPr lang="en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Trying out Visual Linguistic class of pretrained model like VL Bert that can encode the text and image together to better align the visual-linguistic clues during training.</a:t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247625" y="54350"/>
            <a:ext cx="28980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to explore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