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0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93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60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99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44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36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68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22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60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11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67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81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73162" y="425372"/>
            <a:ext cx="4874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Выполнение пользовательской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операции :</a:t>
            </a:r>
            <a:endParaRPr lang="ru-RU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66" y="1213348"/>
            <a:ext cx="11518434" cy="29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502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Yuriy Yurchenko</dc:creator>
  <cp:lastModifiedBy>Yuriy Yurchenko</cp:lastModifiedBy>
  <cp:revision>15</cp:revision>
  <dcterms:created xsi:type="dcterms:W3CDTF">2018-04-13T07:24:02Z</dcterms:created>
  <dcterms:modified xsi:type="dcterms:W3CDTF">2018-04-13T14:57:50Z</dcterms:modified>
</cp:coreProperties>
</file>