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7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0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93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60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99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44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36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68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22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60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11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67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1F84C-4E67-4A96-B305-F4778A4ECDCC}" type="datetimeFigureOut">
              <a:rPr lang="ru-RU" smtClean="0"/>
              <a:t>13.04.2018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D5447-2420-462B-81D6-DBAAF03D58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81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80615" y="2372154"/>
            <a:ext cx="1186436" cy="5539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ru-RU" sz="1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Указал</a:t>
            </a:r>
          </a:p>
          <a:p>
            <a:r>
              <a:rPr lang="ru-RU" sz="1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Юзера и</a:t>
            </a:r>
          </a:p>
          <a:p>
            <a:r>
              <a:rPr lang="ru-RU" sz="1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 Пароль</a:t>
            </a:r>
            <a:endParaRPr lang="en-US" sz="800" dirty="0" smtClean="0">
              <a:solidFill>
                <a:srgbClr val="C0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15828" y="3037579"/>
            <a:ext cx="288325" cy="2718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/>
              <a:t>1</a:t>
            </a:r>
            <a:endParaRPr lang="ru-RU" sz="1050" dirty="0"/>
          </a:p>
        </p:txBody>
      </p:sp>
      <p:sp>
        <p:nvSpPr>
          <p:cNvPr id="6" name="Овал 5"/>
          <p:cNvSpPr/>
          <p:nvPr/>
        </p:nvSpPr>
        <p:spPr>
          <a:xfrm>
            <a:off x="3235411" y="3037579"/>
            <a:ext cx="288325" cy="27184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 smtClean="0"/>
              <a:t>2</a:t>
            </a:r>
            <a:endParaRPr lang="ru-RU" sz="105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26171" y="2235548"/>
            <a:ext cx="1186436" cy="5539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ru-RU" sz="10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Находимся в окне</a:t>
            </a:r>
          </a:p>
          <a:p>
            <a:r>
              <a:rPr lang="ru-RU" sz="10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«Укажите </a:t>
            </a:r>
          </a:p>
          <a:p>
            <a:r>
              <a:rPr lang="ru-RU" sz="10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Юзера и Пароль»</a:t>
            </a:r>
            <a:endParaRPr lang="en-US" sz="800" dirty="0" smtClean="0"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20758" y="2376603"/>
            <a:ext cx="2051780" cy="7694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0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1)</a:t>
            </a:r>
            <a:r>
              <a:rPr lang="ru-RU" sz="1000" dirty="0">
                <a:latin typeface="Arial Narrow" panose="020B0606020202030204" pitchFamily="34" charset="0"/>
                <a:cs typeface="Courier New" panose="02070309020205020404" pitchFamily="49" charset="0"/>
              </a:rPr>
              <a:t> Находимся на окне «</a:t>
            </a:r>
            <a:r>
              <a:rPr lang="en-US" sz="1000" dirty="0">
                <a:latin typeface="Arial Narrow" panose="020B0606020202030204" pitchFamily="34" charset="0"/>
                <a:cs typeface="Courier New" panose="02070309020205020404" pitchFamily="49" charset="0"/>
              </a:rPr>
              <a:t>Home</a:t>
            </a:r>
            <a:r>
              <a:rPr lang="ru-RU" sz="1000" dirty="0">
                <a:latin typeface="Arial Narrow" panose="020B0606020202030204" pitchFamily="34" charset="0"/>
                <a:cs typeface="Courier New" panose="02070309020205020404" pitchFamily="49" charset="0"/>
              </a:rPr>
              <a:t>»</a:t>
            </a:r>
            <a:endParaRPr lang="en-US" sz="10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r>
              <a:rPr lang="ru-RU" sz="10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2)</a:t>
            </a:r>
            <a:r>
              <a:rPr lang="en-US" sz="8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ru-RU" sz="800" dirty="0">
                <a:latin typeface="Arial Narrow" panose="020B0606020202030204" pitchFamily="34" charset="0"/>
                <a:cs typeface="Courier New" panose="02070309020205020404" pitchFamily="49" charset="0"/>
              </a:rPr>
              <a:t>В объекте </a:t>
            </a:r>
            <a:r>
              <a:rPr lang="en-US" sz="800" dirty="0">
                <a:latin typeface="Arial Narrow" panose="020B0606020202030204" pitchFamily="34" charset="0"/>
                <a:cs typeface="Courier New" panose="02070309020205020404" pitchFamily="49" charset="0"/>
              </a:rPr>
              <a:t>“</a:t>
            </a:r>
            <a:r>
              <a:rPr lang="ru-RU" sz="800" dirty="0">
                <a:latin typeface="Arial Narrow" panose="020B0606020202030204" pitchFamily="34" charset="0"/>
                <a:cs typeface="Courier New" panose="02070309020205020404" pitchFamily="49" charset="0"/>
              </a:rPr>
              <a:t>Глобальное Состояние</a:t>
            </a:r>
            <a:r>
              <a:rPr lang="en-US" sz="800" dirty="0">
                <a:latin typeface="Arial Narrow" panose="020B0606020202030204" pitchFamily="34" charset="0"/>
                <a:cs typeface="Courier New" panose="02070309020205020404" pitchFamily="49" charset="0"/>
              </a:rPr>
              <a:t>” </a:t>
            </a:r>
            <a:endParaRPr lang="ru-RU" sz="800" dirty="0" smtClean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r>
              <a:rPr lang="ru-RU" sz="8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ru-RU" sz="8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   установлены :</a:t>
            </a:r>
          </a:p>
          <a:p>
            <a:r>
              <a:rPr lang="ru-RU" sz="8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    </a:t>
            </a:r>
            <a:r>
              <a:rPr lang="en-US" sz="8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currentRole </a:t>
            </a:r>
            <a:r>
              <a:rPr lang="ru-RU" sz="800" dirty="0">
                <a:latin typeface="Arial Narrow" panose="020B0606020202030204" pitchFamily="34" charset="0"/>
                <a:cs typeface="Courier New" panose="02070309020205020404" pitchFamily="49" charset="0"/>
              </a:rPr>
              <a:t>и </a:t>
            </a:r>
            <a:r>
              <a:rPr lang="en-US" sz="800" dirty="0">
                <a:latin typeface="Arial Narrow" panose="020B0606020202030204" pitchFamily="34" charset="0"/>
                <a:cs typeface="Courier New" panose="02070309020205020404" pitchFamily="49" charset="0"/>
              </a:rPr>
              <a:t>currentUser</a:t>
            </a:r>
            <a:endParaRPr lang="ru-RU" sz="8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endParaRPr lang="en-US" sz="800" dirty="0" smtClean="0"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Шестиугольник 10"/>
          <p:cNvSpPr/>
          <p:nvPr/>
        </p:nvSpPr>
        <p:spPr>
          <a:xfrm>
            <a:off x="2012607" y="3069595"/>
            <a:ext cx="256775" cy="206195"/>
          </a:xfrm>
          <a:prstGeom prst="hexagon">
            <a:avLst/>
          </a:prstGeom>
          <a:ln>
            <a:solidFill>
              <a:srgbClr val="C00000">
                <a:alpha val="42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>
            <a:stCxn id="5" idx="6"/>
            <a:endCxn id="11" idx="3"/>
          </p:cNvCxnSpPr>
          <p:nvPr/>
        </p:nvCxnSpPr>
        <p:spPr>
          <a:xfrm flipV="1">
            <a:off x="1304153" y="3172693"/>
            <a:ext cx="708454" cy="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1" idx="0"/>
            <a:endCxn id="6" idx="2"/>
          </p:cNvCxnSpPr>
          <p:nvPr/>
        </p:nvCxnSpPr>
        <p:spPr>
          <a:xfrm>
            <a:off x="2269382" y="3172693"/>
            <a:ext cx="966029" cy="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Шестиугольник 18"/>
          <p:cNvSpPr/>
          <p:nvPr/>
        </p:nvSpPr>
        <p:spPr>
          <a:xfrm>
            <a:off x="5079657" y="2378638"/>
            <a:ext cx="256775" cy="206195"/>
          </a:xfrm>
          <a:prstGeom prst="hexagon">
            <a:avLst/>
          </a:prstGeom>
          <a:ln>
            <a:solidFill>
              <a:srgbClr val="C00000">
                <a:alpha val="42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Шестиугольник 19"/>
          <p:cNvSpPr/>
          <p:nvPr/>
        </p:nvSpPr>
        <p:spPr>
          <a:xfrm>
            <a:off x="5037809" y="3069595"/>
            <a:ext cx="256775" cy="206195"/>
          </a:xfrm>
          <a:prstGeom prst="hexagon">
            <a:avLst/>
          </a:prstGeom>
          <a:ln>
            <a:solidFill>
              <a:srgbClr val="C00000">
                <a:alpha val="42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Шестиугольник 20"/>
          <p:cNvSpPr/>
          <p:nvPr/>
        </p:nvSpPr>
        <p:spPr>
          <a:xfrm>
            <a:off x="5037808" y="3729075"/>
            <a:ext cx="256775" cy="206195"/>
          </a:xfrm>
          <a:prstGeom prst="hexagon">
            <a:avLst/>
          </a:prstGeom>
          <a:ln>
            <a:solidFill>
              <a:srgbClr val="C00000">
                <a:alpha val="42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" name="Прямая со стрелкой 21"/>
          <p:cNvCxnSpPr>
            <a:stCxn id="6" idx="6"/>
            <a:endCxn id="19" idx="3"/>
          </p:cNvCxnSpPr>
          <p:nvPr/>
        </p:nvCxnSpPr>
        <p:spPr>
          <a:xfrm flipV="1">
            <a:off x="3523736" y="2481736"/>
            <a:ext cx="1555921" cy="69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6"/>
            <a:endCxn id="20" idx="3"/>
          </p:cNvCxnSpPr>
          <p:nvPr/>
        </p:nvCxnSpPr>
        <p:spPr>
          <a:xfrm flipV="1">
            <a:off x="3523736" y="3172693"/>
            <a:ext cx="1514073" cy="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6" idx="6"/>
            <a:endCxn id="21" idx="3"/>
          </p:cNvCxnSpPr>
          <p:nvPr/>
        </p:nvCxnSpPr>
        <p:spPr>
          <a:xfrm>
            <a:off x="3523736" y="3173503"/>
            <a:ext cx="1514072" cy="65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4796338" y="2047406"/>
            <a:ext cx="947237" cy="24622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ru-RU" sz="1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выбрал Заявки</a:t>
            </a:r>
            <a:endParaRPr lang="en-US" sz="800" dirty="0" smtClean="0">
              <a:solidFill>
                <a:srgbClr val="C0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4774764" y="2809727"/>
            <a:ext cx="905925" cy="24622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ru-RU" sz="1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выбрал ББД</a:t>
            </a:r>
            <a:endParaRPr lang="en-US" sz="800" dirty="0" smtClean="0">
              <a:solidFill>
                <a:srgbClr val="C0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720446" y="3501494"/>
            <a:ext cx="1242204" cy="24622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ru-RU" sz="1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cs typeface="Courier New" panose="02070309020205020404" pitchFamily="49" charset="0"/>
              </a:rPr>
              <a:t>Администрирование</a:t>
            </a:r>
            <a:endParaRPr lang="en-US" sz="800" dirty="0" smtClean="0">
              <a:solidFill>
                <a:srgbClr val="C00000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4" name="Прямая со стрелкой 33"/>
          <p:cNvCxnSpPr>
            <a:stCxn id="19" idx="0"/>
            <a:endCxn id="39" idx="2"/>
          </p:cNvCxnSpPr>
          <p:nvPr/>
        </p:nvCxnSpPr>
        <p:spPr>
          <a:xfrm flipV="1">
            <a:off x="5336432" y="1768487"/>
            <a:ext cx="1671476" cy="71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7007908" y="1598571"/>
            <a:ext cx="507317" cy="33983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3</a:t>
            </a:r>
            <a:r>
              <a:rPr lang="ru-RU" sz="700" dirty="0" smtClean="0"/>
              <a:t>1</a:t>
            </a:r>
            <a:endParaRPr lang="ru-RU" sz="11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6678383" y="1138183"/>
            <a:ext cx="205178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ru-RU" sz="10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1. находимся </a:t>
            </a:r>
            <a:r>
              <a:rPr lang="ru-RU" sz="1000" dirty="0">
                <a:latin typeface="Arial Narrow" panose="020B0606020202030204" pitchFamily="34" charset="0"/>
                <a:cs typeface="Courier New" panose="02070309020205020404" pitchFamily="49" charset="0"/>
              </a:rPr>
              <a:t>на окне </a:t>
            </a:r>
            <a:r>
              <a:rPr lang="ru-RU" sz="10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«Заявки»</a:t>
            </a:r>
            <a:endParaRPr lang="en-US" sz="10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r>
              <a:rPr lang="ru-RU" sz="10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2. наложен </a:t>
            </a:r>
            <a:r>
              <a:rPr lang="en-US" sz="10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AreaAcess</a:t>
            </a:r>
            <a:r>
              <a:rPr lang="en-US" sz="10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.defaultFilter </a:t>
            </a:r>
            <a:endParaRPr lang="en-US" sz="800" dirty="0" smtClean="0"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6618433" y="2576380"/>
            <a:ext cx="2051780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ru-RU" sz="10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1. находимся </a:t>
            </a:r>
            <a:r>
              <a:rPr lang="ru-RU" sz="1000" dirty="0">
                <a:latin typeface="Arial Narrow" panose="020B0606020202030204" pitchFamily="34" charset="0"/>
                <a:cs typeface="Courier New" panose="02070309020205020404" pitchFamily="49" charset="0"/>
              </a:rPr>
              <a:t>на окне </a:t>
            </a:r>
            <a:r>
              <a:rPr lang="ru-RU" sz="10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«ББД»</a:t>
            </a:r>
            <a:endParaRPr lang="en-US" sz="10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r>
              <a:rPr lang="ru-RU" sz="10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2. наложен </a:t>
            </a:r>
            <a:r>
              <a:rPr lang="en-US" sz="10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AreaAcess</a:t>
            </a:r>
            <a:r>
              <a:rPr lang="en-US" sz="10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.defaultFilter </a:t>
            </a:r>
            <a:endParaRPr lang="en-US" sz="800" dirty="0" smtClean="0"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46" name="Прямая со стрелкой 45"/>
          <p:cNvCxnSpPr>
            <a:stCxn id="20" idx="0"/>
            <a:endCxn id="66" idx="2"/>
          </p:cNvCxnSpPr>
          <p:nvPr/>
        </p:nvCxnSpPr>
        <p:spPr>
          <a:xfrm flipV="1">
            <a:off x="5294584" y="3172084"/>
            <a:ext cx="1637133" cy="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6618433" y="3956838"/>
            <a:ext cx="1296842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ru-RU" sz="10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находимся </a:t>
            </a:r>
            <a:r>
              <a:rPr lang="ru-RU" sz="1000" dirty="0">
                <a:latin typeface="Arial Narrow" panose="020B0606020202030204" pitchFamily="34" charset="0"/>
                <a:cs typeface="Courier New" panose="02070309020205020404" pitchFamily="49" charset="0"/>
              </a:rPr>
              <a:t>на окне </a:t>
            </a:r>
            <a:r>
              <a:rPr lang="ru-RU" sz="10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«Администрирование»</a:t>
            </a:r>
            <a:endParaRPr lang="en-US" sz="10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57" name="Прямая со стрелкой 56"/>
          <p:cNvCxnSpPr>
            <a:stCxn id="21" idx="0"/>
            <a:endCxn id="69" idx="2"/>
          </p:cNvCxnSpPr>
          <p:nvPr/>
        </p:nvCxnSpPr>
        <p:spPr>
          <a:xfrm>
            <a:off x="5294583" y="3832173"/>
            <a:ext cx="1637133" cy="67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6931717" y="3002168"/>
            <a:ext cx="507317" cy="33983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3</a:t>
            </a:r>
            <a:r>
              <a:rPr lang="ru-RU" sz="700" dirty="0" smtClean="0"/>
              <a:t>2</a:t>
            </a:r>
            <a:endParaRPr lang="ru-RU" sz="1100" dirty="0"/>
          </a:p>
        </p:txBody>
      </p:sp>
      <p:sp>
        <p:nvSpPr>
          <p:cNvPr id="69" name="Овал 68"/>
          <p:cNvSpPr/>
          <p:nvPr/>
        </p:nvSpPr>
        <p:spPr>
          <a:xfrm>
            <a:off x="6931716" y="4332856"/>
            <a:ext cx="507317" cy="33983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3</a:t>
            </a:r>
            <a:r>
              <a:rPr lang="ru-RU" sz="700" dirty="0" smtClean="0"/>
              <a:t>3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940321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78</Words>
  <Application>Microsoft Office PowerPoint</Application>
  <PresentationFormat>Широкоэкранный</PresentationFormat>
  <Paragraphs>23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Courier New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Yuriy Yurchenko</dc:creator>
  <cp:lastModifiedBy>Yuriy Yurchenko</cp:lastModifiedBy>
  <cp:revision>12</cp:revision>
  <dcterms:created xsi:type="dcterms:W3CDTF">2018-04-13T07:24:02Z</dcterms:created>
  <dcterms:modified xsi:type="dcterms:W3CDTF">2018-04-13T09:01:01Z</dcterms:modified>
</cp:coreProperties>
</file>