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1EF41D-D89A-4A26-AE10-7693FD63454D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4EE42C-B7C9-4FC8-8D01-0E6FC8956C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스크립트 언어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최종발표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2014180056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이효준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/>
          <a:lstStyle/>
          <a:p>
            <a:r>
              <a:rPr lang="ko-KR" altLang="en-US" b="1" dirty="0" smtClean="0"/>
              <a:t>지하철 근처의 주요시설</a:t>
            </a:r>
            <a:endParaRPr lang="en-US" altLang="ko-KR" b="1" dirty="0" smtClean="0"/>
          </a:p>
          <a:p>
            <a:r>
              <a:rPr lang="ko-KR" altLang="en-US" b="1" dirty="0" err="1" smtClean="0"/>
              <a:t>시설명으로</a:t>
            </a:r>
            <a:r>
              <a:rPr lang="ko-KR" altLang="en-US" b="1" dirty="0" smtClean="0"/>
              <a:t> 위치검색 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1" dirty="0" smtClean="0"/>
              <a:t>4.</a:t>
            </a:r>
            <a:r>
              <a:rPr lang="ko-KR" altLang="en-US" b="1" i="1" dirty="0" smtClean="0"/>
              <a:t>주요시설 검색</a:t>
            </a:r>
            <a:endParaRPr lang="ko-KR" altLang="en-US" b="1" i="1" dirty="0"/>
          </a:p>
        </p:txBody>
      </p:sp>
      <p:pic>
        <p:nvPicPr>
          <p:cNvPr id="8194" name="Picture 2" descr="C:\Users\win - 7\Desktop\주요시설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7326"/>
            <a:ext cx="8429652" cy="5072074"/>
          </a:xfrm>
          <a:prstGeom prst="rect">
            <a:avLst/>
          </a:prstGeom>
          <a:noFill/>
        </p:spPr>
      </p:pic>
      <p:pic>
        <p:nvPicPr>
          <p:cNvPr id="8195" name="Picture 3" descr="C:\Users\win - 7\Desktop\주요시설사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571612"/>
            <a:ext cx="5214942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/>
          <a:lstStyle/>
          <a:p>
            <a:r>
              <a:rPr lang="ko-KR" altLang="en-US" b="1" dirty="0" smtClean="0"/>
              <a:t>역의 테마명과 이름유래 정보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1" dirty="0" smtClean="0"/>
              <a:t>5.</a:t>
            </a:r>
            <a:r>
              <a:rPr lang="ko-KR" altLang="en-US" b="1" i="1" dirty="0" err="1" smtClean="0"/>
              <a:t>테마명</a:t>
            </a:r>
            <a:r>
              <a:rPr lang="en-US" altLang="ko-KR" b="1" i="1" dirty="0" smtClean="0"/>
              <a:t>,</a:t>
            </a:r>
            <a:r>
              <a:rPr lang="ko-KR" altLang="en-US" b="1" i="1" dirty="0" smtClean="0"/>
              <a:t>이름유래 검색</a:t>
            </a:r>
            <a:endParaRPr lang="ko-KR" altLang="en-US" b="1" i="1" dirty="0"/>
          </a:p>
        </p:txBody>
      </p:sp>
      <p:pic>
        <p:nvPicPr>
          <p:cNvPr id="9218" name="Picture 2" descr="C:\Users\win - 7\Desktop\이름 유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001156" cy="5429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14357"/>
            <a:ext cx="8229600" cy="1214446"/>
          </a:xfrm>
        </p:spPr>
        <p:txBody>
          <a:bodyPr/>
          <a:lstStyle/>
          <a:p>
            <a:r>
              <a:rPr lang="en-US" altLang="ko-KR" b="1" dirty="0" smtClean="0"/>
              <a:t>C</a:t>
            </a:r>
            <a:r>
              <a:rPr lang="ko-KR" altLang="en-US" b="1" dirty="0" smtClean="0"/>
              <a:t>의 문자열을 합치는 </a:t>
            </a:r>
            <a:r>
              <a:rPr lang="en-US" altLang="ko-KR" b="1" dirty="0" err="1" smtClean="0"/>
              <a:t>strcat</a:t>
            </a:r>
            <a:r>
              <a:rPr lang="ko-KR" altLang="en-US" b="1" dirty="0" smtClean="0"/>
              <a:t>으로 만들어봤습니다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1" dirty="0" smtClean="0"/>
              <a:t>c/</a:t>
            </a:r>
            <a:r>
              <a:rPr lang="en-US" altLang="ko-KR" b="1" i="1" dirty="0" err="1" smtClean="0"/>
              <a:t>c++</a:t>
            </a:r>
            <a:r>
              <a:rPr lang="ko-KR" altLang="en-US" b="1" i="1" dirty="0" smtClean="0"/>
              <a:t>연동</a:t>
            </a:r>
            <a:endParaRPr lang="ko-KR" altLang="en-US" b="1" i="1" dirty="0"/>
          </a:p>
        </p:txBody>
      </p:sp>
      <p:pic>
        <p:nvPicPr>
          <p:cNvPr id="10242" name="Picture 2" descr="C:\Users\win - 7\Desktop\ctrc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7429520" cy="4929198"/>
          </a:xfrm>
          <a:prstGeom prst="rect">
            <a:avLst/>
          </a:prstGeom>
          <a:noFill/>
        </p:spPr>
      </p:pic>
      <p:pic>
        <p:nvPicPr>
          <p:cNvPr id="10243" name="Picture 3" descr="C:\Users\win - 7\Desktop\ctrcat 코드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857496"/>
            <a:ext cx="3838575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/>
          <a:lstStyle/>
          <a:p>
            <a:r>
              <a:rPr lang="ko-KR" altLang="en-US" b="1" dirty="0" err="1" smtClean="0"/>
              <a:t>배포판</a:t>
            </a:r>
            <a:r>
              <a:rPr lang="ko-KR" altLang="en-US" b="1" dirty="0" smtClean="0"/>
              <a:t> 만들기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1" dirty="0" err="1" smtClean="0"/>
              <a:t>distutils</a:t>
            </a:r>
            <a:r>
              <a:rPr lang="ko-KR" altLang="en-US" b="1" i="1" dirty="0" smtClean="0"/>
              <a:t>를 이용한 배포</a:t>
            </a:r>
            <a:endParaRPr lang="ko-KR" altLang="en-US" b="1" i="1" dirty="0"/>
          </a:p>
        </p:txBody>
      </p:sp>
      <p:pic>
        <p:nvPicPr>
          <p:cNvPr id="11266" name="Picture 2" descr="C:\Users\win - 7\Desktop\sd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6713180" cy="4929222"/>
          </a:xfrm>
          <a:prstGeom prst="rect">
            <a:avLst/>
          </a:prstGeom>
          <a:noFill/>
        </p:spPr>
      </p:pic>
      <p:pic>
        <p:nvPicPr>
          <p:cNvPr id="11268" name="Picture 4" descr="C:\Users\win - 7\Desktop\알집생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812" y="2643182"/>
            <a:ext cx="6143188" cy="1357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14357"/>
            <a:ext cx="8229600" cy="2857520"/>
          </a:xfrm>
        </p:spPr>
        <p:txBody>
          <a:bodyPr/>
          <a:lstStyle/>
          <a:p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1" dirty="0" err="1" smtClean="0"/>
              <a:t>distutils</a:t>
            </a:r>
            <a:r>
              <a:rPr lang="ko-KR" altLang="en-US" b="1" i="1" dirty="0" smtClean="0"/>
              <a:t>를 이용한 배포</a:t>
            </a:r>
            <a:endParaRPr lang="ko-KR" altLang="en-US" dirty="0"/>
          </a:p>
        </p:txBody>
      </p:sp>
      <p:pic>
        <p:nvPicPr>
          <p:cNvPr id="12290" name="Picture 2" descr="C:\Users\win - 7\Desktop\inst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6500826" cy="5072098"/>
          </a:xfrm>
          <a:prstGeom prst="rect">
            <a:avLst/>
          </a:prstGeom>
          <a:noFill/>
        </p:spPr>
      </p:pic>
      <p:pic>
        <p:nvPicPr>
          <p:cNvPr id="12291" name="Picture 3" descr="C:\Users\win - 7\Desktop\install 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5099" y="3286124"/>
            <a:ext cx="4568901" cy="3371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25963"/>
          </a:xfrm>
        </p:spPr>
        <p:txBody>
          <a:bodyPr/>
          <a:lstStyle/>
          <a:p>
            <a:r>
              <a:rPr lang="en-US" altLang="ko-KR" dirty="0" err="1" smtClean="0"/>
              <a:t>Ppt</a:t>
            </a:r>
            <a:r>
              <a:rPr lang="ko-KR" altLang="en-US" dirty="0" smtClean="0"/>
              <a:t>는 끝으로 직접 실행해보겠습니다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i="1" dirty="0" smtClean="0"/>
              <a:t>끝</a:t>
            </a:r>
            <a:endParaRPr lang="ko-KR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메인화면</a:t>
            </a:r>
            <a:endParaRPr lang="en-US" altLang="ko-KR" b="1" dirty="0" smtClean="0"/>
          </a:p>
          <a:p>
            <a:r>
              <a:rPr lang="ko-KR" altLang="en-US" b="1" dirty="0" smtClean="0"/>
              <a:t>개별 </a:t>
            </a:r>
            <a:r>
              <a:rPr lang="ko-KR" altLang="en-US" b="1" dirty="0" err="1" smtClean="0"/>
              <a:t>역코드</a:t>
            </a:r>
            <a:r>
              <a:rPr lang="ko-KR" altLang="en-US" b="1" dirty="0" smtClean="0"/>
              <a:t> 검색</a:t>
            </a:r>
            <a:endParaRPr lang="en-US" altLang="ko-KR" b="1" dirty="0" smtClean="0"/>
          </a:p>
          <a:p>
            <a:r>
              <a:rPr lang="ko-KR" altLang="en-US" b="1" dirty="0" smtClean="0"/>
              <a:t>지하철 위치 조회</a:t>
            </a:r>
            <a:endParaRPr lang="en-US" altLang="ko-KR" b="1" dirty="0" smtClean="0"/>
          </a:p>
          <a:p>
            <a:r>
              <a:rPr lang="ko-KR" altLang="en-US" b="1" dirty="0" smtClean="0"/>
              <a:t>지하철 정보 검색</a:t>
            </a:r>
            <a:endParaRPr lang="en-US" altLang="ko-KR" b="1" dirty="0" smtClean="0"/>
          </a:p>
          <a:p>
            <a:r>
              <a:rPr lang="en-US" altLang="ko-KR" b="1" dirty="0" smtClean="0"/>
              <a:t>c/</a:t>
            </a:r>
            <a:r>
              <a:rPr lang="en-US" altLang="ko-KR" b="1" dirty="0" err="1" smtClean="0"/>
              <a:t>c++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연동</a:t>
            </a:r>
            <a:endParaRPr lang="en-US" altLang="ko-KR" b="1" dirty="0" smtClean="0"/>
          </a:p>
          <a:p>
            <a:r>
              <a:rPr lang="en-US" altLang="ko-KR" b="1" i="0" dirty="0" err="1" smtClean="0"/>
              <a:t>distutils</a:t>
            </a:r>
            <a:r>
              <a:rPr lang="ko-KR" altLang="en-US" b="1" i="0" dirty="0" smtClean="0"/>
              <a:t>를 이용한 배포</a:t>
            </a:r>
            <a:endParaRPr lang="en-US" altLang="ko-KR" b="1" i="0" dirty="0" smtClean="0"/>
          </a:p>
          <a:p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ko-KR" altLang="en-US" i="1" dirty="0" smtClean="0"/>
              <a:t>목차</a:t>
            </a:r>
            <a:endParaRPr lang="ko-KR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85795"/>
            <a:ext cx="8229600" cy="1098089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메인화면</a:t>
            </a:r>
            <a:endParaRPr lang="en-US" altLang="ko-KR" b="1" dirty="0" smtClean="0"/>
          </a:p>
          <a:p>
            <a:r>
              <a:rPr lang="ko-KR" altLang="en-US" b="1" dirty="0" smtClean="0"/>
              <a:t>기능을 좀더 추가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i="1" dirty="0" err="1" smtClean="0"/>
              <a:t>메인화면</a:t>
            </a:r>
            <a:endParaRPr lang="ko-KR" altLang="en-US" b="1" i="1" dirty="0"/>
          </a:p>
        </p:txBody>
      </p:sp>
      <p:pic>
        <p:nvPicPr>
          <p:cNvPr id="2050" name="Picture 2" descr="C:\Users\win - 7\Desktop\메인화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81" y="1643050"/>
            <a:ext cx="9146081" cy="4929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14357"/>
            <a:ext cx="8229600" cy="714380"/>
          </a:xfrm>
        </p:spPr>
        <p:txBody>
          <a:bodyPr/>
          <a:lstStyle/>
          <a:p>
            <a:r>
              <a:rPr lang="ko-KR" altLang="en-US" b="1" dirty="0" smtClean="0"/>
              <a:t>개별 지하철 </a:t>
            </a:r>
            <a:r>
              <a:rPr lang="ko-KR" altLang="en-US" b="1" dirty="0" err="1" smtClean="0"/>
              <a:t>역코드</a:t>
            </a:r>
            <a:r>
              <a:rPr lang="ko-KR" altLang="en-US" b="1" dirty="0" smtClean="0"/>
              <a:t> 검색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i="1" dirty="0" smtClean="0"/>
              <a:t>개별 지하철 </a:t>
            </a:r>
            <a:r>
              <a:rPr lang="ko-KR" altLang="en-US" b="1" i="1" dirty="0" err="1" smtClean="0"/>
              <a:t>역코드</a:t>
            </a:r>
            <a:endParaRPr lang="ko-KR" altLang="en-US" b="1" i="1" dirty="0"/>
          </a:p>
        </p:txBody>
      </p:sp>
      <p:pic>
        <p:nvPicPr>
          <p:cNvPr id="1026" name="Picture 2" descr="C:\Users\win - 7\Desktop\개별 지하철 역코드 검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3999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1714511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역코드로</a:t>
            </a:r>
            <a:r>
              <a:rPr lang="ko-KR" altLang="en-US" b="1" dirty="0" smtClean="0"/>
              <a:t> 지하철역 위치 조회</a:t>
            </a:r>
            <a:endParaRPr lang="en-US" altLang="ko-KR" b="1" dirty="0" smtClean="0"/>
          </a:p>
          <a:p>
            <a:r>
              <a:rPr lang="ko-KR" altLang="en-US" b="1" dirty="0" err="1" smtClean="0"/>
              <a:t>좌표값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r>
              <a:rPr lang="ko-KR" altLang="en-US" b="1" dirty="0" err="1" smtClean="0"/>
              <a:t>구글지도에</a:t>
            </a:r>
            <a:r>
              <a:rPr lang="ko-KR" altLang="en-US" b="1" dirty="0" smtClean="0"/>
              <a:t> 검색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i="1" dirty="0" smtClean="0"/>
              <a:t>지하철역 위치 조회</a:t>
            </a:r>
            <a:endParaRPr lang="en-US" altLang="ko-KR" b="1" i="1" dirty="0" smtClean="0"/>
          </a:p>
        </p:txBody>
      </p:sp>
      <p:pic>
        <p:nvPicPr>
          <p:cNvPr id="3074" name="Picture 2" descr="C:\Users\win - 7\Desktop\위치검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144000" cy="4500570"/>
          </a:xfrm>
          <a:prstGeom prst="rect">
            <a:avLst/>
          </a:prstGeom>
          <a:noFill/>
        </p:spPr>
      </p:pic>
      <p:pic>
        <p:nvPicPr>
          <p:cNvPr id="3076" name="Picture 4" descr="C:\Users\win - 7\Desktop\위치검색된사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214422"/>
            <a:ext cx="5143504" cy="4262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1285884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지하철의 이런저런 정보 검색</a:t>
            </a:r>
            <a:endParaRPr lang="en-US" altLang="ko-KR" b="1" dirty="0" smtClean="0"/>
          </a:p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개의 메뉴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i="1" dirty="0" smtClean="0"/>
              <a:t>지하철 정보 검색</a:t>
            </a:r>
            <a:endParaRPr lang="ko-KR" altLang="en-US" b="1" i="1" dirty="0"/>
          </a:p>
        </p:txBody>
      </p:sp>
      <p:pic>
        <p:nvPicPr>
          <p:cNvPr id="4100" name="Picture 4" descr="C:\Users\win - 7\Desktop\역정보 검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929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642919"/>
            <a:ext cx="8229600" cy="785817"/>
          </a:xfrm>
        </p:spPr>
        <p:txBody>
          <a:bodyPr/>
          <a:lstStyle/>
          <a:p>
            <a:r>
              <a:rPr lang="ko-KR" altLang="en-US" b="1" dirty="0" smtClean="0"/>
              <a:t>지번주소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도로명주소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전화번호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1" dirty="0" smtClean="0"/>
              <a:t>1.</a:t>
            </a:r>
            <a:r>
              <a:rPr lang="ko-KR" altLang="en-US" b="1" i="1" dirty="0" smtClean="0"/>
              <a:t>주소와 전화번호 검색</a:t>
            </a:r>
            <a:endParaRPr lang="ko-KR" altLang="en-US" b="1" i="1" dirty="0"/>
          </a:p>
        </p:txBody>
      </p:sp>
      <p:pic>
        <p:nvPicPr>
          <p:cNvPr id="5123" name="Picture 3" descr="C:\Users\win - 7\Desktop\주소와 전화번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072462" cy="5357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/>
          <a:lstStyle/>
          <a:p>
            <a:r>
              <a:rPr lang="ko-KR" altLang="en-US" b="1" dirty="0" smtClean="0"/>
              <a:t>지하철에 있는 간의 공연장의 공연 정보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000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1" dirty="0" smtClean="0"/>
              <a:t>2.</a:t>
            </a:r>
            <a:r>
              <a:rPr lang="ko-KR" altLang="en-US" b="1" i="1" dirty="0" smtClean="0"/>
              <a:t>예술공연 정보 검색</a:t>
            </a:r>
            <a:endParaRPr lang="ko-KR" altLang="en-US" b="1" i="1" dirty="0"/>
          </a:p>
        </p:txBody>
      </p:sp>
      <p:pic>
        <p:nvPicPr>
          <p:cNvPr id="6146" name="Picture 2" descr="C:\Users\win - 7\Desktop\예술공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6929454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642919"/>
            <a:ext cx="8229600" cy="135732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지하철 역 주변 버스정류장 이름과 </a:t>
            </a:r>
            <a:r>
              <a:rPr lang="en-US" altLang="ko-KR" b="1" dirty="0" smtClean="0"/>
              <a:t>ID</a:t>
            </a:r>
          </a:p>
          <a:p>
            <a:r>
              <a:rPr lang="en-US" altLang="ko-KR" b="1" dirty="0" smtClean="0"/>
              <a:t>ID</a:t>
            </a:r>
            <a:r>
              <a:rPr lang="ko-KR" altLang="en-US" b="1" dirty="0" smtClean="0"/>
              <a:t>로 위치 검색</a:t>
            </a:r>
            <a:endParaRPr lang="en-US" altLang="ko-KR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000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1" dirty="0" smtClean="0"/>
              <a:t>3.</a:t>
            </a:r>
            <a:r>
              <a:rPr lang="ko-KR" altLang="en-US" b="1" i="1" dirty="0" smtClean="0"/>
              <a:t>버스정류장 검색</a:t>
            </a:r>
            <a:endParaRPr lang="ko-KR" altLang="en-US" b="1" i="1" dirty="0"/>
          </a:p>
        </p:txBody>
      </p:sp>
      <p:pic>
        <p:nvPicPr>
          <p:cNvPr id="7171" name="Picture 3" descr="C:\Users\win - 7\Desktop\버스정류장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4929198"/>
          </a:xfrm>
          <a:prstGeom prst="rect">
            <a:avLst/>
          </a:prstGeom>
          <a:noFill/>
        </p:spPr>
      </p:pic>
      <p:pic>
        <p:nvPicPr>
          <p:cNvPr id="7173" name="Picture 5" descr="C:\Users\win - 7\Desktop\버스정류장사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4076" y="1785926"/>
            <a:ext cx="5749924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215</TotalTime>
  <Words>139</Words>
  <Application>Microsoft Office PowerPoint</Application>
  <PresentationFormat>화면 슬라이드 쇼(4:3)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광장</vt:lpstr>
      <vt:lpstr>스크립트 언어</vt:lpstr>
      <vt:lpstr>목차</vt:lpstr>
      <vt:lpstr>메인화면</vt:lpstr>
      <vt:lpstr>개별 지하철 역코드</vt:lpstr>
      <vt:lpstr>지하철역 위치 조회</vt:lpstr>
      <vt:lpstr>지하철 정보 검색</vt:lpstr>
      <vt:lpstr>1.주소와 전화번호 검색</vt:lpstr>
      <vt:lpstr>2.예술공연 정보 검색</vt:lpstr>
      <vt:lpstr>3.버스정류장 검색</vt:lpstr>
      <vt:lpstr>4.주요시설 검색</vt:lpstr>
      <vt:lpstr>5.테마명,이름유래 검색</vt:lpstr>
      <vt:lpstr>c/c++연동</vt:lpstr>
      <vt:lpstr>distutils를 이용한 배포</vt:lpstr>
      <vt:lpstr>distutils를 이용한 배포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</dc:title>
  <dc:creator>win - 7</dc:creator>
  <cp:lastModifiedBy>win - 7</cp:lastModifiedBy>
  <cp:revision>25</cp:revision>
  <dcterms:created xsi:type="dcterms:W3CDTF">2016-06-15T01:47:50Z</dcterms:created>
  <dcterms:modified xsi:type="dcterms:W3CDTF">2016-06-15T05:45:22Z</dcterms:modified>
</cp:coreProperties>
</file>