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86" autoAdjust="0"/>
  </p:normalViewPr>
  <p:slideViewPr>
    <p:cSldViewPr>
      <p:cViewPr varScale="1">
        <p:scale>
          <a:sx n="104" d="100"/>
          <a:sy n="104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5FF011-AAF5-4038-9636-84425B90B9EE}" type="datetimeFigureOut">
              <a:rPr lang="ko-KR" altLang="en-US" smtClean="0"/>
              <a:pPr/>
              <a:t>2016-05-29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BB60D2-3B37-4017-AD68-51F475EAD8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스크립트 언어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중간발표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2014180056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이효</a:t>
            </a:r>
            <a:r>
              <a:rPr lang="ko-KR" altLang="en-US" dirty="0">
                <a:solidFill>
                  <a:schemeClr val="tx1"/>
                </a:solidFill>
              </a:rPr>
              <a:t>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목</a:t>
            </a:r>
            <a:r>
              <a:rPr lang="ko-KR" altLang="en-US" b="1" i="1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지하철 역 검색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지하철 시간표 검색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메일 보내기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5.</a:t>
            </a:r>
            <a:r>
              <a:rPr lang="ko-KR" altLang="en-US" dirty="0" smtClean="0"/>
              <a:t>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메인 화면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714356"/>
            <a:ext cx="8229600" cy="928693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현재 </a:t>
            </a:r>
            <a:r>
              <a:rPr lang="en-US" altLang="ko-KR" sz="3000" dirty="0" smtClean="0"/>
              <a:t>2</a:t>
            </a:r>
            <a:r>
              <a:rPr lang="ko-KR" altLang="en-US" sz="3000" dirty="0" smtClean="0"/>
              <a:t>개 기능을 구현했고 메일 보내기를 임시로 만들었습니다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pic>
        <p:nvPicPr>
          <p:cNvPr id="1026" name="Picture 2" descr="C:\Users\win - 7\Desktop\스크립트언어 중간발표\메인 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95468"/>
            <a:ext cx="9144000" cy="5262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지하철 역 검색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714357"/>
            <a:ext cx="8229600" cy="714380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검색하고 싶은 호선을 입력</a:t>
            </a:r>
            <a:endParaRPr lang="ko-KR" altLang="en-US" sz="3000" dirty="0"/>
          </a:p>
        </p:txBody>
      </p:sp>
      <p:pic>
        <p:nvPicPr>
          <p:cNvPr id="2050" name="Picture 2" descr="C:\Users\win - 7\Desktop\스크립트언어 중간발표\전체적인 지하철 역 검색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286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지하철 역 검색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714357"/>
            <a:ext cx="8229600" cy="92869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그 호선에 대한 </a:t>
            </a:r>
            <a:r>
              <a:rPr lang="ko-KR" altLang="en-US" sz="3000" dirty="0" err="1" smtClean="0"/>
              <a:t>역코드와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역이름을</a:t>
            </a:r>
            <a:r>
              <a:rPr lang="ko-KR" altLang="en-US" sz="3000" dirty="0" smtClean="0"/>
              <a:t> 전체 출력</a:t>
            </a:r>
            <a:endParaRPr lang="ko-KR" altLang="en-US" sz="3000" dirty="0"/>
          </a:p>
        </p:txBody>
      </p:sp>
      <p:pic>
        <p:nvPicPr>
          <p:cNvPr id="3074" name="Picture 2" descr="C:\Users\win - 7\Desktop\스크립트언어 중간발표\전체적인 지하철역 검색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286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지하철 시간표 검색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714357"/>
            <a:ext cx="8229600" cy="92869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검색하고 싶은 역의 </a:t>
            </a:r>
            <a:r>
              <a:rPr lang="ko-KR" altLang="en-US" sz="3000" dirty="0" err="1" smtClean="0"/>
              <a:t>역코드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요일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상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하행선을 입력</a:t>
            </a:r>
            <a:endParaRPr lang="ko-KR" altLang="en-US" sz="3000" dirty="0"/>
          </a:p>
        </p:txBody>
      </p:sp>
      <p:pic>
        <p:nvPicPr>
          <p:cNvPr id="4098" name="Picture 2" descr="C:\Users\win - 7\Desktop\스크립트언어 중간발표\시간표 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286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지하철 시간표 검색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642919"/>
            <a:ext cx="8229600" cy="928693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그 역에 대한 도착시간과 출발시간 종착역을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출력 </a:t>
            </a:r>
            <a:endParaRPr lang="ko-KR" altLang="en-US" sz="3000" dirty="0"/>
          </a:p>
        </p:txBody>
      </p:sp>
      <p:pic>
        <p:nvPicPr>
          <p:cNvPr id="5" name="Picture 2" descr="C:\Users\win - 7\Desktop\스크립트언어 중간발표\시간표 검색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5752"/>
            <a:ext cx="9144000" cy="530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메일 보내기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714357"/>
            <a:ext cx="8229600" cy="1000131"/>
          </a:xfrm>
        </p:spPr>
        <p:txBody>
          <a:bodyPr>
            <a:normAutofit lnSpcReduction="10000"/>
          </a:bodyPr>
          <a:lstStyle/>
          <a:p>
            <a:r>
              <a:rPr lang="ko-KR" altLang="en-US" sz="3000" dirty="0" smtClean="0"/>
              <a:t>메일 보내기 기능</a:t>
            </a:r>
            <a:endParaRPr lang="en-US" altLang="ko-KR" sz="3000" dirty="0" smtClean="0"/>
          </a:p>
          <a:p>
            <a:pPr>
              <a:buNone/>
            </a:pPr>
            <a:r>
              <a:rPr lang="en-US" altLang="ko-KR" sz="3000" dirty="0"/>
              <a:t>	</a:t>
            </a:r>
            <a:r>
              <a:rPr lang="ko-KR" altLang="en-US" sz="3000" dirty="0" smtClean="0"/>
              <a:t>추후에 시간표나 검색한 역들을 보낼 수 있게 할 예정</a:t>
            </a:r>
            <a:endParaRPr lang="en-US" altLang="ko-KR" sz="3000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6146" name="Picture 2" descr="C:\Users\win - 7\Desktop\스크립트언어 중간발표\메일보내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6215074" cy="5214951"/>
          </a:xfrm>
          <a:prstGeom prst="rect">
            <a:avLst/>
          </a:prstGeom>
          <a:noFill/>
        </p:spPr>
      </p:pic>
      <p:pic>
        <p:nvPicPr>
          <p:cNvPr id="6147" name="Picture 3" descr="C:\Users\win - 7\Desktop\스크립트언어 중간발표\메일보내기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643050"/>
            <a:ext cx="6000760" cy="5214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1" dirty="0" smtClean="0"/>
              <a:t>끝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714357"/>
            <a:ext cx="8229600" cy="857255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프로그램 끝내기 기능</a:t>
            </a:r>
            <a:endParaRPr lang="ko-KR" altLang="en-US" sz="3000" dirty="0"/>
          </a:p>
        </p:txBody>
      </p:sp>
      <p:pic>
        <p:nvPicPr>
          <p:cNvPr id="7170" name="Picture 2" descr="C:\Users\win - 7\Desktop\스크립트언어 중간발표\끝내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5143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</TotalTime>
  <Words>89</Words>
  <Application>Microsoft Office PowerPoint</Application>
  <PresentationFormat>화면 슬라이드 쇼(4:3)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오렌지</vt:lpstr>
      <vt:lpstr>스크립트 언어</vt:lpstr>
      <vt:lpstr>목차</vt:lpstr>
      <vt:lpstr>메인 화면</vt:lpstr>
      <vt:lpstr>지하철 역 검색</vt:lpstr>
      <vt:lpstr>지하철 역 검색</vt:lpstr>
      <vt:lpstr>지하철 시간표 검색</vt:lpstr>
      <vt:lpstr>지하철 시간표 검색</vt:lpstr>
      <vt:lpstr>메일 보내기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</dc:title>
  <dc:creator>win - 7</dc:creator>
  <cp:lastModifiedBy>win - 7</cp:lastModifiedBy>
  <cp:revision>7</cp:revision>
  <dcterms:created xsi:type="dcterms:W3CDTF">2016-05-29T03:45:56Z</dcterms:created>
  <dcterms:modified xsi:type="dcterms:W3CDTF">2016-05-29T05:25:44Z</dcterms:modified>
</cp:coreProperties>
</file>