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61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0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E1F16-BE81-49ED-AC1A-027FD16576F6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9B02-55D1-4B7F-B335-D9C342B93C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9B02-55D1-4B7F-B335-D9C342B93C1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B3FC6A-ADDB-49D3-9A0D-B9E51CE64C6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FE1877-7230-4FEE-AB26-3AEF29C428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rojact</a:t>
            </a:r>
            <a:r>
              <a:rPr lang="ko-KR" altLang="en-US" dirty="0" smtClean="0"/>
              <a:t> 기획발표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2014180056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이효준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1114420"/>
          </a:xfrm>
        </p:spPr>
        <p:txBody>
          <a:bodyPr/>
          <a:lstStyle/>
          <a:p>
            <a:r>
              <a:rPr lang="en-US" altLang="ko-KR" dirty="0" err="1" smtClean="0"/>
              <a:t>Desktop_github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/>
              <a:t>깃 허브</a:t>
            </a:r>
            <a:endParaRPr lang="ko-KR" altLang="en-US" sz="3200" b="1" dirty="0"/>
          </a:p>
        </p:txBody>
      </p:sp>
      <p:pic>
        <p:nvPicPr>
          <p:cNvPr id="3075" name="Picture 3" descr="C:\Users\win - 7\Desktop\깃허브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286808" cy="442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714379"/>
          </a:xfrm>
        </p:spPr>
        <p:txBody>
          <a:bodyPr/>
          <a:lstStyle/>
          <a:p>
            <a:r>
              <a:rPr lang="ko-KR" altLang="en-US" dirty="0" smtClean="0"/>
              <a:t>지하철 관련 정보 제공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i="1" dirty="0" smtClean="0"/>
              <a:t>Term </a:t>
            </a:r>
            <a:r>
              <a:rPr lang="en-US" altLang="ko-KR" sz="3200" b="1" i="1" dirty="0" err="1"/>
              <a:t>P</a:t>
            </a:r>
            <a:r>
              <a:rPr lang="en-US" altLang="ko-KR" sz="3200" b="1" i="1" dirty="0" err="1" smtClean="0"/>
              <a:t>rojact</a:t>
            </a:r>
            <a:r>
              <a:rPr lang="en-US" altLang="ko-KR" sz="3200" b="1" i="1" dirty="0" smtClean="0"/>
              <a:t> </a:t>
            </a:r>
            <a:r>
              <a:rPr lang="ko-KR" altLang="en-US" sz="3200" b="1" i="1" dirty="0" smtClean="0"/>
              <a:t>주제선정</a:t>
            </a:r>
            <a:endParaRPr lang="ko-KR" altLang="en-US" sz="3200" b="1" i="1" dirty="0"/>
          </a:p>
        </p:txBody>
      </p:sp>
      <p:pic>
        <p:nvPicPr>
          <p:cNvPr id="1026" name="Picture 2" descr="C:\Users\win - 7\Desktop\활용사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215370" cy="4959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11430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서울메트로</a:t>
            </a:r>
            <a:r>
              <a:rPr lang="ko-KR" altLang="en-US" dirty="0" smtClean="0"/>
              <a:t> 지하철정보</a:t>
            </a:r>
            <a:endParaRPr lang="en-US" altLang="ko-KR" dirty="0" smtClean="0"/>
          </a:p>
          <a:p>
            <a:r>
              <a:rPr lang="ko-KR" altLang="en-US" dirty="0" smtClean="0"/>
              <a:t>지하철 열차 시간표 정보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i="1" dirty="0" smtClean="0"/>
              <a:t>사용할 </a:t>
            </a:r>
            <a:r>
              <a:rPr lang="en-US" altLang="ko-KR" sz="3200" b="1" i="1" dirty="0" smtClean="0"/>
              <a:t>API </a:t>
            </a:r>
            <a:r>
              <a:rPr lang="ko-KR" altLang="en-US" sz="3200" b="1" i="1" dirty="0" smtClean="0"/>
              <a:t>소개</a:t>
            </a:r>
            <a:endParaRPr lang="ko-KR" altLang="en-US" sz="3200" b="1" i="1" dirty="0"/>
          </a:p>
        </p:txBody>
      </p:sp>
      <p:pic>
        <p:nvPicPr>
          <p:cNvPr id="2050" name="Picture 2" descr="C:\Users\win - 7\Desktop\API사용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00240"/>
            <a:ext cx="4000528" cy="4643470"/>
          </a:xfrm>
          <a:prstGeom prst="rect">
            <a:avLst/>
          </a:prstGeom>
          <a:noFill/>
        </p:spPr>
      </p:pic>
      <p:pic>
        <p:nvPicPr>
          <p:cNvPr id="2051" name="Picture 3" descr="C:\Users\win - 7\Desktop\API사용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3929090" cy="4568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92869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지하철역 검색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역코드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역이름등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i="1" dirty="0" smtClean="0"/>
              <a:t>기능</a:t>
            </a:r>
            <a:r>
              <a:rPr lang="en-US" altLang="ko-KR" sz="3200" b="1" i="1" dirty="0" smtClean="0"/>
              <a:t>1</a:t>
            </a:r>
            <a:endParaRPr lang="ko-KR" altLang="en-US" sz="3200" b="1" i="1" dirty="0"/>
          </a:p>
        </p:txBody>
      </p:sp>
      <p:pic>
        <p:nvPicPr>
          <p:cNvPr id="4098" name="Picture 2" descr="C:\Users\win - 7\Desktop\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214710" cy="4849820"/>
          </a:xfrm>
          <a:prstGeom prst="rect">
            <a:avLst/>
          </a:prstGeom>
          <a:noFill/>
        </p:spPr>
      </p:pic>
      <p:pic>
        <p:nvPicPr>
          <p:cNvPr id="4099" name="Picture 3" descr="C:\Users\win - 7\Desktop\검색 샘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857364"/>
            <a:ext cx="5264150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7"/>
            <a:ext cx="8229600" cy="10001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열차 시간 검색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역코드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그 역의 열차시간표를 출력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i="1" dirty="0" smtClean="0"/>
              <a:t>기능</a:t>
            </a:r>
            <a:r>
              <a:rPr lang="en-US" altLang="ko-KR" sz="3200" b="1" i="1" dirty="0" smtClean="0"/>
              <a:t>2</a:t>
            </a:r>
            <a:endParaRPr lang="ko-KR" altLang="en-US" sz="3200" b="1" i="1" dirty="0"/>
          </a:p>
        </p:txBody>
      </p:sp>
      <p:pic>
        <p:nvPicPr>
          <p:cNvPr id="5122" name="Picture 2" descr="C:\Users\win - 7\Desktop\열차 시간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00800" cy="4621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857233"/>
            <a:ext cx="8229600" cy="128588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역과 역사이의 거리와 시간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역간거리</a:t>
            </a:r>
            <a:r>
              <a:rPr lang="ko-KR" altLang="en-US" dirty="0" smtClean="0"/>
              <a:t> 및 소요시간을 불러와서 연산을 통해 총 거리와 시간을 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i="1" dirty="0" smtClean="0"/>
              <a:t>기능</a:t>
            </a:r>
            <a:r>
              <a:rPr lang="en-US" altLang="ko-KR" sz="3200" b="1" i="1" dirty="0" smtClean="0"/>
              <a:t>3</a:t>
            </a:r>
            <a:endParaRPr lang="ko-KR" altLang="en-US" sz="3200" b="1" i="1" dirty="0"/>
          </a:p>
        </p:txBody>
      </p:sp>
      <p:pic>
        <p:nvPicPr>
          <p:cNvPr id="6147" name="Picture 3" descr="C:\Users\win - 7\Desktop\거리및 소요시간 조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114400" cy="4330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10001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지하철 주변 주요시설정보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전철역코드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지하철주변 </a:t>
            </a:r>
            <a:r>
              <a:rPr lang="ko-KR" altLang="en-US" dirty="0" err="1" smtClean="0"/>
              <a:t>버스정류장등을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i="1" dirty="0" smtClean="0"/>
              <a:t>기능</a:t>
            </a:r>
            <a:r>
              <a:rPr lang="en-US" altLang="ko-KR" sz="3200" b="1" i="1" dirty="0" smtClean="0"/>
              <a:t>4</a:t>
            </a:r>
            <a:endParaRPr lang="ko-KR" altLang="en-US" sz="3200" b="1" i="1" dirty="0"/>
          </a:p>
        </p:txBody>
      </p:sp>
      <p:pic>
        <p:nvPicPr>
          <p:cNvPr id="7170" name="Picture 2" descr="C:\Users\win - 7\Desktop\주요시설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4071966" cy="4572032"/>
          </a:xfrm>
          <a:prstGeom prst="rect">
            <a:avLst/>
          </a:prstGeom>
          <a:noFill/>
        </p:spPr>
      </p:pic>
      <p:pic>
        <p:nvPicPr>
          <p:cNvPr id="7171" name="Picture 3" descr="C:\Users\win - 7\Desktop\주요시설물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857364"/>
            <a:ext cx="4572032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2714643"/>
          </a:xfrm>
        </p:spPr>
        <p:txBody>
          <a:bodyPr/>
          <a:lstStyle/>
          <a:p>
            <a:r>
              <a:rPr lang="ko-KR" altLang="en-US" dirty="0" smtClean="0"/>
              <a:t>지하철역 주소 및 전화번호 정보 출력</a:t>
            </a:r>
            <a:endParaRPr lang="en-US" altLang="ko-KR" dirty="0" smtClean="0"/>
          </a:p>
          <a:p>
            <a:r>
              <a:rPr lang="ko-KR" altLang="en-US" dirty="0" smtClean="0"/>
              <a:t>지하철 </a:t>
            </a:r>
            <a:r>
              <a:rPr lang="ko-KR" altLang="en-US" dirty="0" err="1" smtClean="0"/>
              <a:t>역별</a:t>
            </a:r>
            <a:r>
              <a:rPr lang="ko-KR" altLang="en-US" dirty="0" smtClean="0"/>
              <a:t> 지명유래 및 </a:t>
            </a:r>
            <a:r>
              <a:rPr lang="ko-KR" altLang="en-US" dirty="0" err="1" smtClean="0"/>
              <a:t>테마명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r>
              <a:rPr lang="ko-KR" altLang="en-US" dirty="0" err="1" smtClean="0"/>
              <a:t>역코드로</a:t>
            </a:r>
            <a:r>
              <a:rPr lang="ko-KR" altLang="en-US" dirty="0" smtClean="0"/>
              <a:t> 서울시 지하철역 위치 조회</a:t>
            </a:r>
            <a:endParaRPr lang="en-US" altLang="ko-KR" dirty="0" smtClean="0"/>
          </a:p>
          <a:p>
            <a:r>
              <a:rPr lang="ko-KR" altLang="en-US" dirty="0" smtClean="0"/>
              <a:t>등등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i="1" dirty="0" err="1" smtClean="0"/>
              <a:t>그외</a:t>
            </a:r>
            <a:r>
              <a:rPr lang="ko-KR" altLang="en-US" sz="3200" b="1" i="1" dirty="0" smtClean="0"/>
              <a:t> 기능</a:t>
            </a:r>
            <a:endParaRPr lang="ko-KR" altLang="en-US" sz="32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280806"/>
              </p:ext>
            </p:extLst>
          </p:nvPr>
        </p:nvGraphicFramePr>
        <p:xfrm>
          <a:off x="357158" y="785794"/>
          <a:ext cx="8501122" cy="585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2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650522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221892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555396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415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589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 </a:t>
                      </a:r>
                      <a:r>
                        <a:rPr lang="en-US" altLang="ko-KR" sz="1400" dirty="0" smtClean="0"/>
                        <a:t>(4.28~5.4)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파이썬</a:t>
                      </a:r>
                      <a:r>
                        <a:rPr lang="ko-KR" altLang="en-US" sz="1400" dirty="0" smtClean="0"/>
                        <a:t> 모듈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조사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응용 앱 개발 예시 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Xml </a:t>
                      </a:r>
                      <a:r>
                        <a:rPr lang="ko-KR" altLang="en-US" sz="1400" dirty="0" smtClean="0"/>
                        <a:t>모듈 조사 완료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국가공공데이터 포털 활용사례조사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89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(5.5~5.11)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5/9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상세 기능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 </a:t>
                      </a:r>
                      <a:r>
                        <a:rPr lang="ko-KR" altLang="en-US" sz="1400" baseline="0" dirty="0" err="1" smtClean="0"/>
                        <a:t>방법등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youtube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기획 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831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(5.12~5.18)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국가공공데이터포털 </a:t>
                      </a:r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활용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831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(5.19~5.25)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기능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지하철역 </a:t>
                      </a:r>
                      <a:r>
                        <a:rPr lang="ko-KR" altLang="en-US" sz="1400" dirty="0" smtClean="0"/>
                        <a:t>검색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역이름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막차와첫차의</a:t>
                      </a:r>
                      <a:r>
                        <a:rPr lang="ko-KR" altLang="en-US" sz="1400" dirty="0" smtClean="0"/>
                        <a:t> 시간 등등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dirty="0" smtClean="0"/>
                        <a:t>정보 </a:t>
                      </a:r>
                      <a:r>
                        <a:rPr lang="ko-KR" altLang="en-US" sz="1400" dirty="0" smtClean="0"/>
                        <a:t>제공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89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(5.26~6.1)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5/30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활용 중간 시연 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89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(6.2~6.8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기능 </a:t>
                      </a:r>
                      <a:r>
                        <a:rPr lang="ko-KR" altLang="en-US" sz="1400" baseline="0" dirty="0" smtClean="0"/>
                        <a:t>구현 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역 과 역사이의</a:t>
                      </a:r>
                      <a:r>
                        <a:rPr lang="ko-KR" altLang="en-US" sz="1400" baseline="0" dirty="0" smtClean="0"/>
                        <a:t> 걸리는 시간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의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89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(6.9~6.15)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지하철역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근처의 버스정류장과 같은 주요시설정보 제공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831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(6.16~6.22)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C/C++</a:t>
                      </a:r>
                      <a:r>
                        <a:rPr lang="ko-KR" altLang="en-US" sz="1400" dirty="0" smtClean="0"/>
                        <a:t>연동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배포파일작성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최종구현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6/16 or 6/17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C/C++</a:t>
                      </a:r>
                      <a:r>
                        <a:rPr lang="ko-KR" altLang="en-US" sz="1400" dirty="0" smtClean="0"/>
                        <a:t>연동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distutils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모듈 활용 </a:t>
                      </a:r>
                      <a:r>
                        <a:rPr lang="ko-KR" altLang="en-US" sz="1400" baseline="0" dirty="0" err="1" smtClean="0"/>
                        <a:t>배포파일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활용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최종 시연 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0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 smtClean="0"/>
              <a:t>Term </a:t>
            </a:r>
            <a:r>
              <a:rPr lang="en-US" altLang="ko-KR" sz="3200" b="1" i="1" dirty="0" err="1"/>
              <a:t>P</a:t>
            </a:r>
            <a:r>
              <a:rPr lang="en-US" altLang="ko-KR" sz="3200" b="1" i="1" dirty="0" err="1" smtClean="0"/>
              <a:t>rojact</a:t>
            </a:r>
            <a:r>
              <a:rPr lang="en-US" altLang="ko-KR" sz="3200" b="1" i="1" dirty="0" smtClean="0"/>
              <a:t> </a:t>
            </a:r>
            <a:r>
              <a:rPr lang="ko-KR" altLang="en-US" sz="3200" b="1" i="1" dirty="0" err="1" smtClean="0"/>
              <a:t>주차별</a:t>
            </a:r>
            <a:r>
              <a:rPr lang="ko-KR" altLang="en-US" sz="3200" b="1" i="1" dirty="0" smtClean="0"/>
              <a:t> 계획</a:t>
            </a:r>
            <a:endParaRPr lang="ko-KR" altLang="en-US" sz="32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249</Words>
  <Application>Microsoft Office PowerPoint</Application>
  <PresentationFormat>화면 슬라이드 쇼(4:3)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Term Projact 기획발표</vt:lpstr>
      <vt:lpstr>Term Projact 주제선정</vt:lpstr>
      <vt:lpstr>사용할 API 소개</vt:lpstr>
      <vt:lpstr>기능1</vt:lpstr>
      <vt:lpstr>기능2</vt:lpstr>
      <vt:lpstr>기능3</vt:lpstr>
      <vt:lpstr>기능4</vt:lpstr>
      <vt:lpstr>그외 기능</vt:lpstr>
      <vt:lpstr>슬라이드 9</vt:lpstr>
      <vt:lpstr>깃 허브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Projact 기획발표</dc:title>
  <dc:creator>win - 7</dc:creator>
  <cp:lastModifiedBy>win - 7</cp:lastModifiedBy>
  <cp:revision>17</cp:revision>
  <dcterms:created xsi:type="dcterms:W3CDTF">2016-05-08T02:48:12Z</dcterms:created>
  <dcterms:modified xsi:type="dcterms:W3CDTF">2016-05-08T05:31:17Z</dcterms:modified>
</cp:coreProperties>
</file>