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0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412FC-E0AC-4E51-B563-15DA98EF4185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28448-FAA0-4D55-92C1-0DD52A99AA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28448-FAA0-4D55-92C1-0DD52A99AAF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2D </a:t>
            </a:r>
            <a:r>
              <a:rPr lang="ko-KR" altLang="en-US" dirty="0" smtClean="0"/>
              <a:t>게임프로그래밍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2014180056 </a:t>
            </a:r>
            <a:r>
              <a:rPr lang="ko-KR" altLang="en-US" dirty="0" smtClean="0"/>
              <a:t>이효준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ko-KR" altLang="en-US" sz="3600" dirty="0" smtClean="0"/>
              <a:t>목차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pPr marL="566928" indent="-457200">
              <a:buNone/>
            </a:pPr>
            <a:r>
              <a:rPr lang="en-US" altLang="ko-KR" sz="2500" dirty="0" smtClean="0"/>
              <a:t>1. </a:t>
            </a:r>
            <a:r>
              <a:rPr lang="ko-KR" altLang="en-US" sz="2500" dirty="0" smtClean="0"/>
              <a:t>게임 </a:t>
            </a:r>
            <a:r>
              <a:rPr lang="ko-KR" altLang="en-US" sz="2500" dirty="0" err="1" smtClean="0"/>
              <a:t>컨셉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2. </a:t>
            </a:r>
            <a:r>
              <a:rPr lang="ko-KR" altLang="en-US" sz="2500" dirty="0" smtClean="0"/>
              <a:t>화면 구성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3. </a:t>
            </a:r>
            <a:r>
              <a:rPr lang="ko-KR" altLang="en-US" sz="2500" dirty="0" smtClean="0"/>
              <a:t>게임 실행 흐름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4. </a:t>
            </a:r>
            <a:r>
              <a:rPr lang="ko-KR" altLang="en-US" sz="2500" dirty="0" smtClean="0"/>
              <a:t>개발 범위</a:t>
            </a:r>
            <a:endParaRPr lang="en-US" altLang="ko-KR" sz="2500" dirty="0" smtClean="0"/>
          </a:p>
          <a:p>
            <a:pPr>
              <a:buNone/>
            </a:pPr>
            <a:endParaRPr lang="en-US" altLang="ko-KR" sz="2500" dirty="0" smtClean="0"/>
          </a:p>
          <a:p>
            <a:pPr>
              <a:buNone/>
            </a:pPr>
            <a:r>
              <a:rPr lang="en-US" altLang="ko-KR" sz="2500" dirty="0" smtClean="0"/>
              <a:t>5. </a:t>
            </a:r>
            <a:r>
              <a:rPr lang="ko-KR" altLang="en-US" sz="2500" dirty="0" smtClean="0"/>
              <a:t>개발 일정</a:t>
            </a:r>
            <a:endParaRPr lang="en-US" altLang="ko-KR" sz="25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1. </a:t>
            </a:r>
            <a:r>
              <a:rPr lang="ko-KR" altLang="en-US" sz="3600" dirty="0" smtClean="0"/>
              <a:t>게임 </a:t>
            </a:r>
            <a:r>
              <a:rPr lang="ko-KR" altLang="en-US" sz="3600" dirty="0" err="1" smtClean="0"/>
              <a:t>컨셉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5074362"/>
          </a:xfrm>
        </p:spPr>
        <p:txBody>
          <a:bodyPr/>
          <a:lstStyle/>
          <a:p>
            <a:r>
              <a:rPr lang="ko-KR" altLang="en-US" dirty="0" smtClean="0"/>
              <a:t>종 스크롤 슈팅게임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2d </a:t>
            </a:r>
            <a:r>
              <a:rPr lang="ko-KR" altLang="en-US" dirty="0" smtClean="0"/>
              <a:t>슈팅 게임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적의 공격을 피하여 공격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일반 </a:t>
            </a:r>
            <a:r>
              <a:rPr lang="ko-KR" altLang="en-US" sz="1800" dirty="0" err="1" smtClean="0"/>
              <a:t>몬스터를</a:t>
            </a:r>
            <a:r>
              <a:rPr lang="ko-KR" altLang="en-US" sz="1800" dirty="0" smtClean="0"/>
              <a:t> 처치하며 진행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보스 </a:t>
            </a:r>
            <a:r>
              <a:rPr lang="ko-KR" altLang="en-US" sz="1800" dirty="0" err="1" smtClean="0"/>
              <a:t>몬스터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처치시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클리어</a:t>
            </a:r>
            <a:endParaRPr lang="en-US" altLang="ko-KR" sz="1800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종 스크롤 게임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화면이 세로로 스크롤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내려 오는 사진으로 진행되는 느낌을 줌</a:t>
            </a:r>
            <a:endParaRPr lang="en-US" altLang="ko-KR" sz="1800" dirty="0" smtClean="0"/>
          </a:p>
        </p:txBody>
      </p:sp>
      <p:pic>
        <p:nvPicPr>
          <p:cNvPr id="2050" name="Picture 2" descr="C:\Users\win - 7\Desktop\2dgp 1차 발표과제\탄막슈팅게임의 예시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714356"/>
            <a:ext cx="3143250" cy="55721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572132" y="6286520"/>
            <a:ext cx="3143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종 스크롤 슈팅 게임 예시</a:t>
            </a:r>
            <a:r>
              <a:rPr lang="en-US" altLang="ko-KR" sz="1000" dirty="0" smtClean="0"/>
              <a:t> - </a:t>
            </a:r>
            <a:r>
              <a:rPr lang="ko-KR" altLang="en-US" sz="1000" dirty="0" smtClean="0"/>
              <a:t>벌레공주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2. </a:t>
            </a:r>
            <a:r>
              <a:rPr lang="ko-KR" altLang="en-US" sz="3600" dirty="0" smtClean="0"/>
              <a:t>화면 구성</a:t>
            </a:r>
            <a:endParaRPr lang="ko-KR" altLang="en-US" sz="3600" dirty="0"/>
          </a:p>
        </p:txBody>
      </p:sp>
      <p:pic>
        <p:nvPicPr>
          <p:cNvPr id="6" name="Picture 2" descr="C:\Users\Administrator\Desktop\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1500174"/>
            <a:ext cx="3429000" cy="4895850"/>
          </a:xfrm>
          <a:prstGeom prst="rect">
            <a:avLst/>
          </a:prstGeom>
          <a:noFill/>
          <a:ln>
            <a:solidFill>
              <a:srgbClr val="FFFF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57488" y="6397489"/>
            <a:ext cx="3429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화면 구성 예시 </a:t>
            </a:r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스트라이커즈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1945</a:t>
            </a:r>
            <a:endParaRPr lang="ko-KR" altLang="en-US" sz="1000" dirty="0"/>
          </a:p>
        </p:txBody>
      </p:sp>
      <p:sp>
        <p:nvSpPr>
          <p:cNvPr id="11" name="타원 10"/>
          <p:cNvSpPr/>
          <p:nvPr/>
        </p:nvSpPr>
        <p:spPr>
          <a:xfrm>
            <a:off x="3000364" y="1714488"/>
            <a:ext cx="571504" cy="428628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714744" y="5000636"/>
            <a:ext cx="571504" cy="428628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572000" y="6000768"/>
            <a:ext cx="571504" cy="428628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1" idx="2"/>
          </p:cNvCxnSpPr>
          <p:nvPr/>
        </p:nvCxnSpPr>
        <p:spPr>
          <a:xfrm rot="10800000" flipV="1">
            <a:off x="1857356" y="1928802"/>
            <a:ext cx="1143008" cy="500066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8596" y="242886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목숨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2" idx="2"/>
          </p:cNvCxnSpPr>
          <p:nvPr/>
        </p:nvCxnSpPr>
        <p:spPr>
          <a:xfrm rot="10800000">
            <a:off x="2285984" y="5000636"/>
            <a:ext cx="1428760" cy="214314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57158" y="455986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플레이어의 캐릭터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stCxn id="13" idx="6"/>
          </p:cNvCxnSpPr>
          <p:nvPr/>
        </p:nvCxnSpPr>
        <p:spPr>
          <a:xfrm flipV="1">
            <a:off x="5143504" y="5572140"/>
            <a:ext cx="1714512" cy="642942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00826" y="5202808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필살기</a:t>
            </a:r>
            <a:r>
              <a:rPr lang="ko-KR" altLang="en-US" dirty="0" smtClean="0"/>
              <a:t> 사용가능 횟수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6" idx="3"/>
          </p:cNvCxnSpPr>
          <p:nvPr/>
        </p:nvCxnSpPr>
        <p:spPr>
          <a:xfrm flipV="1">
            <a:off x="6286488" y="3429000"/>
            <a:ext cx="571528" cy="519099"/>
          </a:xfrm>
          <a:prstGeom prst="straightConnector1">
            <a:avLst/>
          </a:prstGeom>
          <a:ln w="2222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00826" y="3071810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종으로 내려오는 배경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3. </a:t>
            </a:r>
            <a:r>
              <a:rPr lang="ko-KR" altLang="en-US" sz="3600" dirty="0" smtClean="0"/>
              <a:t>게임 흐름</a:t>
            </a:r>
            <a:endParaRPr lang="ko-KR" altLang="en-US" sz="3600" dirty="0"/>
          </a:p>
        </p:txBody>
      </p:sp>
      <p:pic>
        <p:nvPicPr>
          <p:cNvPr id="3075" name="Picture 3" descr="C:\Users\win - 7\Desktop\2dgp 1차 발표과제\게임의 흐름 0(1942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1857388" cy="1928826"/>
          </a:xfrm>
          <a:prstGeom prst="rect">
            <a:avLst/>
          </a:prstGeom>
          <a:noFill/>
        </p:spPr>
      </p:pic>
      <p:pic>
        <p:nvPicPr>
          <p:cNvPr id="3076" name="Picture 4" descr="C:\Users\win - 7\Desktop\2dgp 1차 발표과제\게임의 흐름 2(194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071942"/>
            <a:ext cx="1857388" cy="1928826"/>
          </a:xfrm>
          <a:prstGeom prst="rect">
            <a:avLst/>
          </a:prstGeom>
          <a:noFill/>
        </p:spPr>
      </p:pic>
      <p:pic>
        <p:nvPicPr>
          <p:cNvPr id="3077" name="Picture 5" descr="C:\Users\win - 7\Desktop\2dgp 1차 발표과제\타막 슈팅게임의 예시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1500174"/>
            <a:ext cx="1857388" cy="1928826"/>
          </a:xfrm>
          <a:prstGeom prst="rect">
            <a:avLst/>
          </a:prstGeom>
          <a:noFill/>
        </p:spPr>
      </p:pic>
      <p:pic>
        <p:nvPicPr>
          <p:cNvPr id="3078" name="Picture 6" descr="C:\Users\win - 7\Desktop\2dgp 1차 발표과제\게임의 흐름 1(1942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7587" y="1500174"/>
            <a:ext cx="1857388" cy="1928826"/>
          </a:xfrm>
          <a:prstGeom prst="rect">
            <a:avLst/>
          </a:prstGeom>
          <a:noFill/>
        </p:spPr>
      </p:pic>
      <p:pic>
        <p:nvPicPr>
          <p:cNvPr id="3079" name="Picture 7" descr="C:\Users\win - 7\Desktop\2dgp 1차 발표과제\게임의 흐름 3(1492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1868" y="4071942"/>
            <a:ext cx="1857388" cy="192882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5786" y="3429000"/>
            <a:ext cx="18573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 smtClean="0"/>
              <a:t>게임 실행 화면</a:t>
            </a:r>
            <a:endParaRPr lang="ko-KR" altLang="en-US" sz="1300" dirty="0"/>
          </a:p>
        </p:txBody>
      </p:sp>
      <p:sp>
        <p:nvSpPr>
          <p:cNvPr id="11" name="내용 개체 틀 10"/>
          <p:cNvSpPr txBox="1">
            <a:spLocks noGrp="1"/>
          </p:cNvSpPr>
          <p:nvPr>
            <p:ph idx="1"/>
          </p:nvPr>
        </p:nvSpPr>
        <p:spPr>
          <a:xfrm>
            <a:off x="3071802" y="3429000"/>
            <a:ext cx="28575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ko-KR" altLang="en-US" sz="1300" dirty="0" smtClean="0"/>
              <a:t>적을 파괴하면서 진행</a:t>
            </a:r>
            <a:endParaRPr lang="ko-KR" altLang="en-US" sz="1300" dirty="0"/>
          </a:p>
        </p:txBody>
      </p:sp>
      <p:sp>
        <p:nvSpPr>
          <p:cNvPr id="13" name="내용 개체 틀 10"/>
          <p:cNvSpPr txBox="1">
            <a:spLocks/>
          </p:cNvSpPr>
          <p:nvPr/>
        </p:nvSpPr>
        <p:spPr>
          <a:xfrm>
            <a:off x="5857884" y="3429000"/>
            <a:ext cx="28575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65760" marR="0" lvl="0" indent="-256032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아이템</a:t>
            </a:r>
            <a:r>
              <a:rPr lang="ko-KR" altLang="en-US" sz="1300" baseline="0" dirty="0" smtClean="0"/>
              <a:t>을 먹고 파워 업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1" name="Picture 9" descr="C:\Users\win - 7\Desktop\2dgp 1차 발표과제\게임의 흐름 4(194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29388" y="4071943"/>
            <a:ext cx="1857388" cy="1928825"/>
          </a:xfrm>
          <a:prstGeom prst="rect">
            <a:avLst/>
          </a:prstGeom>
          <a:noFill/>
        </p:spPr>
      </p:pic>
      <p:sp>
        <p:nvSpPr>
          <p:cNvPr id="19" name="내용 개체 틀 10"/>
          <p:cNvSpPr txBox="1">
            <a:spLocks/>
          </p:cNvSpPr>
          <p:nvPr/>
        </p:nvSpPr>
        <p:spPr>
          <a:xfrm>
            <a:off x="5929322" y="6000768"/>
            <a:ext cx="28575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65760" marR="0" lvl="0" indent="-256032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피격 시 파괴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목숨 </a:t>
            </a:r>
            <a:r>
              <a:rPr lang="en-US" altLang="ko-KR" sz="1300" dirty="0" smtClean="0"/>
              <a:t>0</a:t>
            </a:r>
            <a:r>
              <a:rPr lang="ko-KR" altLang="en-US" sz="1300" dirty="0" smtClean="0"/>
              <a:t>시 게임오버</a:t>
            </a:r>
            <a:r>
              <a:rPr kumimoji="0" lang="en-US" altLang="ko-KR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내용 개체 틀 10"/>
          <p:cNvSpPr txBox="1">
            <a:spLocks/>
          </p:cNvSpPr>
          <p:nvPr/>
        </p:nvSpPr>
        <p:spPr>
          <a:xfrm>
            <a:off x="3071802" y="6000768"/>
            <a:ext cx="28575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65760" marR="0" lvl="0" indent="-256032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lang="ko-KR" altLang="en-US" sz="1300" dirty="0" smtClean="0"/>
              <a:t>보스 </a:t>
            </a:r>
            <a:r>
              <a:rPr lang="ko-KR" altLang="en-US" sz="1300" dirty="0" err="1" smtClean="0"/>
              <a:t>몬스터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처치시</a:t>
            </a:r>
            <a:r>
              <a:rPr lang="ko-KR" altLang="en-US" sz="1300" dirty="0" smtClean="0"/>
              <a:t> 승리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786050" y="250030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572132" y="250030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72132" y="5000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786050" y="5000636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rot="10800000" flipV="1">
            <a:off x="2643174" y="3571876"/>
            <a:ext cx="378621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내용 개체 틀 10"/>
          <p:cNvSpPr txBox="1">
            <a:spLocks/>
          </p:cNvSpPr>
          <p:nvPr/>
        </p:nvSpPr>
        <p:spPr>
          <a:xfrm>
            <a:off x="285720" y="6000768"/>
            <a:ext cx="2857520" cy="29238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365760" marR="0" lvl="0" indent="-256032" algn="ctr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강해져서 더 빠르게 진행</a:t>
            </a:r>
            <a:endParaRPr kumimoji="0" lang="ko-KR" altLang="en-US" sz="1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15074" y="6286520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게임의 흐름 예시 </a:t>
            </a:r>
            <a:r>
              <a:rPr lang="en-US" altLang="ko-KR" sz="1200" dirty="0" smtClean="0"/>
              <a:t>- 1942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4. </a:t>
            </a:r>
            <a:r>
              <a:rPr lang="ko-KR" altLang="en-US" sz="3600" dirty="0" smtClean="0"/>
              <a:t>개발 범위</a:t>
            </a:r>
            <a:endParaRPr lang="ko-KR" altLang="en-US" sz="3600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457200" y="1500189"/>
          <a:ext cx="8229600" cy="50006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3486160"/>
                <a:gridCol w="3486160"/>
              </a:tblGrid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최소 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추가 범위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853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캐릭터 조작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방향키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←↑↓→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로 이동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X</a:t>
                      </a:r>
                      <a:r>
                        <a:rPr lang="ko-KR" altLang="en-US" sz="1200" dirty="0" smtClean="0"/>
                        <a:t>키 입력 시 기본 공격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Shift</a:t>
                      </a:r>
                      <a:r>
                        <a:rPr lang="ko-KR" altLang="en-US" sz="1200" dirty="0" smtClean="0"/>
                        <a:t>키나 </a:t>
                      </a:r>
                      <a:r>
                        <a:rPr lang="en-US" altLang="ko-KR" sz="1200" dirty="0" smtClean="0"/>
                        <a:t>Ctrl</a:t>
                      </a:r>
                      <a:r>
                        <a:rPr lang="ko-KR" altLang="en-US" sz="1200" dirty="0" smtClean="0"/>
                        <a:t>키로 이동속도 조절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Space Bar</a:t>
                      </a:r>
                      <a:r>
                        <a:rPr lang="ko-KR" altLang="en-US" sz="1200" baseline="0" dirty="0" smtClean="0"/>
                        <a:t>키 입력 시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사용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825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적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정해진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일반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확률로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여러 번의 </a:t>
                      </a:r>
                      <a:r>
                        <a:rPr lang="ko-KR" altLang="en-US" sz="1200" baseline="0" dirty="0" err="1" smtClean="0"/>
                        <a:t>피격시</a:t>
                      </a:r>
                      <a:r>
                        <a:rPr lang="ko-KR" altLang="en-US" sz="1200" baseline="0" dirty="0" smtClean="0"/>
                        <a:t> 파괴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랜덤</a:t>
                      </a:r>
                      <a:r>
                        <a:rPr lang="ko-KR" altLang="en-US" sz="1200" baseline="0" dirty="0" smtClean="0"/>
                        <a:t> 패턴의 등장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공격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특수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파괴시</a:t>
                      </a:r>
                      <a:r>
                        <a:rPr lang="ko-KR" altLang="en-US" sz="1200" baseline="0" dirty="0" smtClean="0"/>
                        <a:t> 아이템 </a:t>
                      </a:r>
                      <a:r>
                        <a:rPr lang="ko-KR" altLang="en-US" sz="1200" baseline="0" dirty="0" err="1" smtClean="0"/>
                        <a:t>드랍</a:t>
                      </a:r>
                      <a:endParaRPr lang="en-US" altLang="ko-KR" sz="12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aseline="0" dirty="0" smtClean="0"/>
                        <a:t>보스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or </a:t>
                      </a:r>
                      <a:r>
                        <a:rPr lang="ko-KR" altLang="en-US" sz="1200" baseline="0" dirty="0" smtClean="0"/>
                        <a:t>어려운 패턴 추가</a:t>
                      </a:r>
                      <a:endParaRPr lang="en-US" altLang="ko-KR" sz="1200" baseline="0" dirty="0" smtClean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맵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aseline="0" dirty="0" smtClean="0"/>
                        <a:t>그림이 밑으로 내려오는 종 스크롤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스테이지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개</a:t>
                      </a:r>
                      <a:endParaRPr lang="en-US" altLang="ko-KR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스테이지 추가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일반 공격 강화 아이템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baseline="0" dirty="0" smtClean="0"/>
                        <a:t>목숨</a:t>
                      </a:r>
                      <a:r>
                        <a:rPr lang="en-US" altLang="ko-KR" sz="1200" baseline="0" dirty="0" smtClean="0"/>
                        <a:t>(Life) </a:t>
                      </a:r>
                      <a:r>
                        <a:rPr lang="ko-KR" altLang="en-US" sz="1200" baseline="0" dirty="0" smtClean="0"/>
                        <a:t>추가 아이템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필살기</a:t>
                      </a:r>
                      <a:r>
                        <a:rPr lang="ko-KR" altLang="en-US" sz="1200" dirty="0" smtClean="0"/>
                        <a:t> 아이템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사운드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배경 </a:t>
                      </a:r>
                      <a:r>
                        <a:rPr lang="en-US" altLang="ko-KR" sz="1200" dirty="0" smtClean="0"/>
                        <a:t>BGM, </a:t>
                      </a:r>
                      <a:r>
                        <a:rPr lang="ko-KR" altLang="en-US" sz="1200" dirty="0" smtClean="0"/>
                        <a:t>공격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피격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격파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흭득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err="1" smtClean="0"/>
                        <a:t>필살기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스테이지마다 다른 </a:t>
                      </a:r>
                      <a:r>
                        <a:rPr lang="en-US" altLang="ko-KR" sz="1200" baseline="0" dirty="0" smtClean="0"/>
                        <a:t>BGM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6641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기능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시작시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목숨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err="1" smtClean="0"/>
                        <a:t>피격시</a:t>
                      </a:r>
                      <a:r>
                        <a:rPr lang="ko-KR" altLang="en-US" sz="1200" dirty="0" smtClean="0"/>
                        <a:t> 목숨 </a:t>
                      </a:r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개 차감 목숨 </a:t>
                      </a:r>
                      <a:r>
                        <a:rPr lang="en-US" altLang="ko-KR" sz="1200" dirty="0" smtClean="0"/>
                        <a:t>0</a:t>
                      </a:r>
                      <a:r>
                        <a:rPr lang="ko-KR" altLang="en-US" sz="1200" dirty="0" smtClean="0"/>
                        <a:t>개시</a:t>
                      </a:r>
                      <a:r>
                        <a:rPr lang="ko-KR" altLang="en-US" sz="1200" baseline="0" dirty="0" smtClean="0"/>
                        <a:t> 게임오버</a:t>
                      </a:r>
                      <a:endParaRPr lang="en-US" altLang="ko-KR" sz="1200" baseline="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보스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몬스터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격파시</a:t>
                      </a:r>
                      <a:r>
                        <a:rPr lang="ko-KR" altLang="en-US" sz="1200" baseline="0" dirty="0" smtClean="0"/>
                        <a:t> 승리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게임 스코어</a:t>
                      </a:r>
                      <a:r>
                        <a:rPr lang="ko-KR" altLang="en-US" sz="1200" baseline="0" dirty="0" smtClean="0"/>
                        <a:t> 기능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개발 일정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504921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1357322"/>
                <a:gridCol w="5614998"/>
              </a:tblGrid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내용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00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리소스 수집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게임에 필요한 리소스 수집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이미지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baseline="0" dirty="0" err="1" smtClean="0"/>
                        <a:t>bgm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등등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구현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게임 배경화면 삽입</a:t>
                      </a:r>
                      <a:r>
                        <a:rPr lang="en-US" altLang="ko-KR" sz="13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300" baseline="0" dirty="0" smtClean="0"/>
                        <a:t>2. </a:t>
                      </a:r>
                      <a:r>
                        <a:rPr lang="ko-KR" altLang="en-US" sz="1300" baseline="0" dirty="0" smtClean="0"/>
                        <a:t>배경화면 밑으로 </a:t>
                      </a:r>
                      <a:r>
                        <a:rPr lang="ko-KR" altLang="en-US" sz="1300" baseline="0" dirty="0" smtClean="0"/>
                        <a:t>움직이게 하는 </a:t>
                      </a:r>
                      <a:r>
                        <a:rPr lang="ko-KR" altLang="en-US" sz="1300" baseline="0" dirty="0" smtClean="0"/>
                        <a:t>루프 구현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캐릭터 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캐릭터 방향키 </a:t>
                      </a:r>
                      <a:r>
                        <a:rPr lang="ko-KR" altLang="en-US" sz="1300" baseline="0" dirty="0" smtClean="0"/>
                        <a:t>이동 구현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aseline="0" dirty="0" smtClean="0"/>
                        <a:t>2. 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x</a:t>
                      </a:r>
                      <a:r>
                        <a:rPr lang="ko-KR" altLang="en-US" sz="1300" baseline="0" dirty="0" smtClean="0"/>
                        <a:t>키 공격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일반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적</a:t>
                      </a:r>
                      <a:r>
                        <a:rPr lang="en-US" altLang="ko-KR" sz="1300" dirty="0" smtClean="0"/>
                        <a:t>) </a:t>
                      </a:r>
                      <a:r>
                        <a:rPr lang="ko-KR" altLang="en-US" sz="1300" dirty="0" smtClean="0"/>
                        <a:t>이동 및 공격 구현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보스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이동 및 공격 구현</a:t>
                      </a:r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충돌 검사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/>
                        <a:t>및 아이템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적과 캐릭터 공격에 </a:t>
                      </a:r>
                      <a:r>
                        <a:rPr lang="ko-KR" altLang="en-US" sz="1300" dirty="0" err="1" smtClean="0"/>
                        <a:t>피격시</a:t>
                      </a:r>
                      <a:r>
                        <a:rPr lang="ko-KR" altLang="en-US" sz="1300" dirty="0" smtClean="0"/>
                        <a:t> 파괴</a:t>
                      </a:r>
                      <a:endParaRPr lang="en-US" altLang="ko-KR" sz="130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</a:t>
                      </a:r>
                      <a:r>
                        <a:rPr lang="ko-KR" altLang="en-US" sz="1300" dirty="0" smtClean="0"/>
                        <a:t>아이템</a:t>
                      </a:r>
                      <a:r>
                        <a:rPr lang="ko-KR" altLang="en-US" sz="1300" baseline="0" dirty="0" smtClean="0"/>
                        <a:t>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dirty="0" smtClean="0"/>
                        <a:t>게임 오버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목숨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개 소진</a:t>
                      </a:r>
                      <a:r>
                        <a:rPr lang="en-US" altLang="ko-KR" sz="1300" dirty="0" smtClean="0"/>
                        <a:t>)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승리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처치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게임 </a:t>
                      </a:r>
                      <a:r>
                        <a:rPr lang="en-US" altLang="ko-KR" sz="1300" dirty="0" err="1" smtClean="0"/>
                        <a:t>bgm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피격음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공격음</a:t>
                      </a:r>
                      <a:r>
                        <a:rPr lang="ko-KR" altLang="en-US" sz="1300" baseline="0" dirty="0" smtClean="0"/>
                        <a:t> 등등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최종</a:t>
                      </a:r>
                      <a:r>
                        <a:rPr lang="ko-KR" altLang="en-US" sz="1300" baseline="0" dirty="0" smtClean="0"/>
                        <a:t> 점검 및 </a:t>
                      </a:r>
                      <a:r>
                        <a:rPr lang="ko-KR" altLang="en-US" sz="1300" baseline="0" dirty="0" err="1" smtClean="0"/>
                        <a:t>릴리즈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US" altLang="ko-KR" sz="3600" dirty="0" smtClean="0"/>
              <a:t>5. </a:t>
            </a:r>
            <a:r>
              <a:rPr lang="ko-KR" altLang="en-US" sz="3600" dirty="0" smtClean="0"/>
              <a:t>개발 </a:t>
            </a:r>
            <a:r>
              <a:rPr lang="ko-KR" altLang="en-US" sz="3600" dirty="0" smtClean="0"/>
              <a:t>현</a:t>
            </a:r>
            <a:r>
              <a:rPr lang="ko-KR" altLang="en-US" sz="3600" dirty="0" smtClean="0"/>
              <a:t>황</a:t>
            </a:r>
            <a:endParaRPr lang="ko-KR" altLang="en-US" sz="36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500188"/>
          <a:ext cx="8229600" cy="50492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7280"/>
                <a:gridCol w="1357322"/>
                <a:gridCol w="5614998"/>
              </a:tblGrid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 주제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개발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ko-KR" altLang="en-US" baseline="0" dirty="0" smtClean="0"/>
                        <a:t>현황</a:t>
                      </a:r>
                      <a:endParaRPr lang="ko-KR" altLang="en-US" dirty="0" smtClean="0"/>
                    </a:p>
                  </a:txBody>
                  <a:tcPr anchor="ctr"/>
                </a:tc>
              </a:tr>
              <a:tr h="500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1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리소스 수집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(95%)</a:t>
                      </a:r>
                      <a:r>
                        <a:rPr lang="ko-KR" altLang="en-US" sz="1300" dirty="0" smtClean="0"/>
                        <a:t>대부분의 리소스 수집완료</a:t>
                      </a:r>
                      <a:r>
                        <a:rPr lang="en-US" altLang="ko-KR" sz="1300" dirty="0" smtClean="0"/>
                        <a:t>, </a:t>
                      </a:r>
                      <a:r>
                        <a:rPr lang="ko-KR" altLang="en-US" sz="1300" dirty="0" err="1" smtClean="0"/>
                        <a:t>필살기의</a:t>
                      </a:r>
                      <a:r>
                        <a:rPr lang="ko-KR" altLang="en-US" sz="1300" dirty="0" smtClean="0"/>
                        <a:t> 이미지 </a:t>
                      </a:r>
                      <a:r>
                        <a:rPr lang="ko-KR" altLang="en-US" sz="1300" dirty="0" err="1" smtClean="0"/>
                        <a:t>재수집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2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err="1" smtClean="0"/>
                        <a:t>맵</a:t>
                      </a:r>
                      <a:r>
                        <a:rPr lang="ko-KR" altLang="en-US" sz="1500" dirty="0" smtClean="0"/>
                        <a:t> 구현</a:t>
                      </a:r>
                      <a:r>
                        <a:rPr lang="ko-KR" altLang="en-US" sz="1500" baseline="0" dirty="0" smtClean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(100%)</a:t>
                      </a:r>
                      <a:r>
                        <a:rPr lang="ko-KR" altLang="en-US" sz="1300" dirty="0" smtClean="0"/>
                        <a:t>게임 </a:t>
                      </a:r>
                      <a:r>
                        <a:rPr lang="ko-KR" altLang="en-US" sz="1300" dirty="0" smtClean="0"/>
                        <a:t>배경화면 삽입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,</a:t>
                      </a:r>
                      <a:r>
                        <a:rPr lang="ko-KR" altLang="en-US" sz="1300" baseline="0" dirty="0" smtClean="0"/>
                        <a:t>배경화면 </a:t>
                      </a:r>
                      <a:r>
                        <a:rPr lang="ko-KR" altLang="en-US" sz="1300" baseline="0" dirty="0" smtClean="0"/>
                        <a:t>밑으로 </a:t>
                      </a:r>
                      <a:r>
                        <a:rPr lang="ko-KR" altLang="en-US" sz="1300" baseline="0" dirty="0" smtClean="0"/>
                        <a:t>움직임 </a:t>
                      </a:r>
                      <a:r>
                        <a:rPr lang="ko-KR" altLang="en-US" sz="1300" baseline="0" dirty="0" smtClean="0"/>
                        <a:t>구현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5000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3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캐릭터 구현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(95%)</a:t>
                      </a:r>
                      <a:r>
                        <a:rPr lang="ko-KR" altLang="en-US" sz="1300" dirty="0" smtClean="0"/>
                        <a:t>캐릭터 </a:t>
                      </a:r>
                      <a:r>
                        <a:rPr lang="ko-KR" altLang="en-US" sz="1300" dirty="0" smtClean="0"/>
                        <a:t>방향키 </a:t>
                      </a:r>
                      <a:r>
                        <a:rPr lang="ko-KR" altLang="en-US" sz="1300" baseline="0" dirty="0" smtClean="0"/>
                        <a:t>이동 </a:t>
                      </a:r>
                      <a:r>
                        <a:rPr lang="ko-KR" altLang="en-US" sz="1300" baseline="0" dirty="0" smtClean="0"/>
                        <a:t>구현</a:t>
                      </a:r>
                      <a:r>
                        <a:rPr lang="en-US" altLang="ko-KR" sz="1300" baseline="0" dirty="0" smtClean="0"/>
                        <a:t>, x</a:t>
                      </a:r>
                      <a:r>
                        <a:rPr lang="ko-KR" altLang="en-US" sz="1300" baseline="0" dirty="0" smtClean="0"/>
                        <a:t>키 공격 </a:t>
                      </a:r>
                      <a:r>
                        <a:rPr lang="ko-KR" altLang="en-US" sz="1300" baseline="0" dirty="0" smtClean="0"/>
                        <a:t>구현</a:t>
                      </a:r>
                      <a:endParaRPr lang="en-US" altLang="ko-KR" sz="1300" baseline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dirty="0" err="1" smtClean="0"/>
                        <a:t>필살기</a:t>
                      </a:r>
                      <a:r>
                        <a:rPr lang="ko-KR" altLang="en-US" sz="1300" baseline="0" dirty="0" smtClean="0"/>
                        <a:t> 구현은 했으나 이미지 변경 해야 됨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4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 smtClean="0"/>
                        <a:t>일반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en-US" altLang="ko-KR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적</a:t>
                      </a:r>
                      <a:r>
                        <a:rPr lang="en-US" altLang="ko-KR" sz="1300" dirty="0" smtClean="0"/>
                        <a:t>) </a:t>
                      </a:r>
                      <a:r>
                        <a:rPr lang="ko-KR" altLang="en-US" sz="1300" dirty="0" smtClean="0"/>
                        <a:t>이동 및 공격 구현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5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보스 </a:t>
                      </a:r>
                      <a:r>
                        <a:rPr lang="ko-KR" altLang="en-US" sz="1500" dirty="0" err="1" smtClean="0"/>
                        <a:t>몬스터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이동 및 공격 구현</a:t>
                      </a:r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6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충돌 검사</a:t>
                      </a:r>
                      <a:endParaRPr lang="en-US" altLang="ko-KR" sz="15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/>
                        <a:t>및 아이템</a:t>
                      </a:r>
                      <a:endParaRPr lang="ko-KR" altLang="en-US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적과 캐릭터 공격에 </a:t>
                      </a:r>
                      <a:r>
                        <a:rPr lang="ko-KR" altLang="en-US" sz="1300" dirty="0" err="1" smtClean="0"/>
                        <a:t>피격시</a:t>
                      </a:r>
                      <a:r>
                        <a:rPr lang="ko-KR" altLang="en-US" sz="1300" dirty="0" smtClean="0"/>
                        <a:t> 파괴</a:t>
                      </a:r>
                      <a:endParaRPr lang="en-US" altLang="ko-KR" sz="1300" dirty="0" smtClean="0"/>
                    </a:p>
                    <a:p>
                      <a:pPr marL="342900" marR="0" indent="-3429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</a:t>
                      </a:r>
                      <a:r>
                        <a:rPr lang="ko-KR" altLang="en-US" sz="1300" dirty="0" smtClean="0"/>
                        <a:t>아이템</a:t>
                      </a:r>
                      <a:r>
                        <a:rPr lang="ko-KR" altLang="en-US" sz="1300" baseline="0" dirty="0" smtClean="0"/>
                        <a:t>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7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게임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dirty="0" smtClean="0"/>
                        <a:t>게임 오버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목숨 </a:t>
                      </a:r>
                      <a:r>
                        <a:rPr lang="en-US" altLang="ko-KR" sz="1300" dirty="0" smtClean="0"/>
                        <a:t>3</a:t>
                      </a:r>
                      <a:r>
                        <a:rPr lang="ko-KR" altLang="en-US" sz="1300" dirty="0" smtClean="0"/>
                        <a:t>개 </a:t>
                      </a:r>
                      <a:r>
                        <a:rPr lang="ko-KR" altLang="en-US" sz="1300" dirty="0" smtClean="0"/>
                        <a:t>소진</a:t>
                      </a:r>
                      <a:r>
                        <a:rPr lang="en-US" altLang="ko-KR" sz="1300" dirty="0" smtClean="0"/>
                        <a:t>)</a:t>
                      </a:r>
                      <a:endParaRPr lang="en-US" altLang="ko-KR" sz="130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2. </a:t>
                      </a:r>
                      <a:r>
                        <a:rPr lang="ko-KR" altLang="en-US" sz="1300" dirty="0" smtClean="0"/>
                        <a:t>승리 구현</a:t>
                      </a:r>
                      <a:r>
                        <a:rPr lang="en-US" altLang="ko-KR" sz="1300" dirty="0" smtClean="0"/>
                        <a:t>(</a:t>
                      </a:r>
                      <a:r>
                        <a:rPr lang="ko-KR" altLang="en-US" sz="1300" dirty="0" smtClean="0"/>
                        <a:t>보스 </a:t>
                      </a:r>
                      <a:r>
                        <a:rPr lang="ko-KR" altLang="en-US" sz="1300" dirty="0" err="1" smtClean="0"/>
                        <a:t>몬스터</a:t>
                      </a:r>
                      <a:r>
                        <a:rPr lang="ko-KR" altLang="en-US" sz="1300" dirty="0" smtClean="0"/>
                        <a:t> 처치</a:t>
                      </a:r>
                      <a:r>
                        <a:rPr lang="en-US" altLang="ko-KR" sz="1300" dirty="0" smtClean="0"/>
                        <a:t>)</a:t>
                      </a:r>
                      <a:r>
                        <a:rPr lang="ko-KR" altLang="en-US" sz="1300" baseline="0" dirty="0" smtClean="0"/>
                        <a:t> 등등</a:t>
                      </a:r>
                      <a:endParaRPr lang="en-US" altLang="ko-KR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8</a:t>
                      </a:r>
                      <a:r>
                        <a:rPr lang="en-US" altLang="ko-KR" sz="1500" baseline="0" dirty="0" smtClean="0"/>
                        <a:t> </a:t>
                      </a:r>
                      <a:r>
                        <a:rPr lang="ko-KR" altLang="en-US" sz="1500" baseline="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사운드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/>
                        <a:t>1. </a:t>
                      </a:r>
                      <a:r>
                        <a:rPr lang="ko-KR" altLang="en-US" sz="1300" dirty="0" smtClean="0"/>
                        <a:t>게임 </a:t>
                      </a:r>
                      <a:r>
                        <a:rPr lang="en-US" altLang="ko-KR" sz="1300" dirty="0" err="1" smtClean="0"/>
                        <a:t>bgm</a:t>
                      </a:r>
                      <a:r>
                        <a:rPr lang="en-US" altLang="ko-KR" sz="1300" dirty="0" smtClean="0"/>
                        <a:t>,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피격음</a:t>
                      </a:r>
                      <a:r>
                        <a:rPr lang="en-US" altLang="ko-KR" sz="1300" baseline="0" dirty="0" smtClean="0"/>
                        <a:t>, </a:t>
                      </a:r>
                      <a:r>
                        <a:rPr lang="ko-KR" altLang="en-US" sz="1300" baseline="0" dirty="0" err="1" smtClean="0"/>
                        <a:t>공격음</a:t>
                      </a:r>
                      <a:r>
                        <a:rPr lang="ko-KR" altLang="en-US" sz="1300" baseline="0" dirty="0" smtClean="0"/>
                        <a:t> 등등 구현</a:t>
                      </a:r>
                      <a:endParaRPr lang="ko-KR" altLang="en-US" sz="1300" dirty="0" smtClean="0"/>
                    </a:p>
                  </a:txBody>
                  <a:tcPr anchor="ctr"/>
                </a:tc>
              </a:tr>
              <a:tr h="5000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/>
                        <a:t>9 </a:t>
                      </a:r>
                      <a:r>
                        <a:rPr lang="ko-KR" altLang="en-US" sz="1500" dirty="0" smtClean="0"/>
                        <a:t>주차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최종 점검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최종</a:t>
                      </a:r>
                      <a:r>
                        <a:rPr lang="ko-KR" altLang="en-US" sz="1300" baseline="0" dirty="0" smtClean="0"/>
                        <a:t> 점검 및 </a:t>
                      </a:r>
                      <a:r>
                        <a:rPr lang="ko-KR" altLang="en-US" sz="1300" baseline="0" dirty="0" err="1" smtClean="0"/>
                        <a:t>릴리즈</a:t>
                      </a:r>
                      <a:endParaRPr lang="ko-KR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6000" dirty="0" smtClean="0"/>
              <a:t>감사합니다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500</TotalTime>
  <Words>569</Words>
  <Application>Microsoft Office PowerPoint</Application>
  <PresentationFormat>화면 슬라이드 쇼(4:3)</PresentationFormat>
  <Paragraphs>144</Paragraphs>
  <Slides>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도시</vt:lpstr>
      <vt:lpstr>2D 게임프로그래밍 1차 발표</vt:lpstr>
      <vt:lpstr>목차</vt:lpstr>
      <vt:lpstr>1. 게임 컨셉</vt:lpstr>
      <vt:lpstr>2. 화면 구성</vt:lpstr>
      <vt:lpstr>3. 게임 흐름</vt:lpstr>
      <vt:lpstr>4. 개발 범위</vt:lpstr>
      <vt:lpstr>5. 개발 일정</vt:lpstr>
      <vt:lpstr>5. 개발 현황</vt:lpstr>
      <vt:lpstr>감사합니다.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1차 발표</dc:title>
  <dc:creator>Microsoft Corporation</dc:creator>
  <cp:lastModifiedBy>win - 7</cp:lastModifiedBy>
  <cp:revision>218</cp:revision>
  <dcterms:created xsi:type="dcterms:W3CDTF">2006-10-05T04:04:58Z</dcterms:created>
  <dcterms:modified xsi:type="dcterms:W3CDTF">2018-11-03T04:47:30Z</dcterms:modified>
</cp:coreProperties>
</file>