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4" r:id="rId6"/>
    <p:sldId id="265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-1974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F412FC-E0AC-4E51-B563-15DA98EF4185}" type="datetimeFigureOut">
              <a:rPr lang="ko-KR" altLang="en-US" smtClean="0"/>
              <a:pPr/>
              <a:t>2018-11-04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28448-FAA0-4D55-92C1-0DD52A99AA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28448-FAA0-4D55-92C1-0DD52A99AAF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28448-FAA0-4D55-92C1-0DD52A99AAF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직사각형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직사각형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직사각형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직사각형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2018-11-04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6" name="날짜 개체 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B30EDBD-1C2D-4C1E-B459-B60219FAB484}" type="datetimeFigureOut">
              <a:rPr lang="ko-KR" altLang="en-US" smtClean="0"/>
              <a:pPr/>
              <a:t>2018-11-04</a:t>
            </a:fld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2018-11-04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2018-11-04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직사각형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직사각형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직사각형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직사각형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직사각형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직사각형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직사각형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직사각형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직사각형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2018-11-04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1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1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2D </a:t>
            </a:r>
            <a:r>
              <a:rPr lang="ko-KR" altLang="en-US" dirty="0" smtClean="0"/>
              <a:t>게임프로그래밍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 </a:t>
            </a:r>
            <a:r>
              <a:rPr lang="ko-KR" altLang="en-US" dirty="0" smtClean="0"/>
              <a:t>발표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2014180056 </a:t>
            </a:r>
            <a:r>
              <a:rPr lang="ko-KR" altLang="en-US" dirty="0" smtClean="0"/>
              <a:t>이효준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1066800"/>
          </a:xfrm>
        </p:spPr>
        <p:txBody>
          <a:bodyPr/>
          <a:lstStyle/>
          <a:p>
            <a:r>
              <a:rPr lang="ko-KR" altLang="en-US" sz="3600" dirty="0" smtClean="0"/>
              <a:t>목차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5074362"/>
          </a:xfrm>
        </p:spPr>
        <p:txBody>
          <a:bodyPr/>
          <a:lstStyle/>
          <a:p>
            <a:pPr marL="566928" indent="-457200">
              <a:buNone/>
            </a:pPr>
            <a:r>
              <a:rPr lang="en-US" altLang="ko-KR" sz="2500" dirty="0" smtClean="0"/>
              <a:t>1. </a:t>
            </a:r>
            <a:r>
              <a:rPr lang="ko-KR" altLang="en-US" sz="2500" dirty="0" smtClean="0"/>
              <a:t>게임 </a:t>
            </a:r>
            <a:r>
              <a:rPr lang="ko-KR" altLang="en-US" sz="2500" dirty="0" err="1" smtClean="0"/>
              <a:t>컨셉</a:t>
            </a:r>
            <a:endParaRPr lang="en-US" altLang="ko-KR" sz="2500" dirty="0" smtClean="0"/>
          </a:p>
          <a:p>
            <a:pPr>
              <a:buNone/>
            </a:pPr>
            <a:endParaRPr lang="en-US" altLang="ko-KR" sz="2500" dirty="0" smtClean="0"/>
          </a:p>
          <a:p>
            <a:pPr>
              <a:buNone/>
            </a:pPr>
            <a:r>
              <a:rPr lang="en-US" altLang="ko-KR" sz="2500" dirty="0" smtClean="0"/>
              <a:t>2. </a:t>
            </a:r>
            <a:r>
              <a:rPr lang="ko-KR" altLang="en-US" sz="2500" dirty="0" smtClean="0"/>
              <a:t>개발 범위</a:t>
            </a:r>
            <a:endParaRPr lang="en-US" altLang="ko-KR" sz="2500" dirty="0" smtClean="0"/>
          </a:p>
          <a:p>
            <a:pPr>
              <a:buNone/>
            </a:pPr>
            <a:endParaRPr lang="en-US" altLang="ko-KR" sz="2500" dirty="0" smtClean="0"/>
          </a:p>
          <a:p>
            <a:pPr>
              <a:buNone/>
            </a:pPr>
            <a:r>
              <a:rPr lang="en-US" altLang="ko-KR" sz="2500" dirty="0" smtClean="0"/>
              <a:t>3. </a:t>
            </a:r>
            <a:r>
              <a:rPr lang="ko-KR" altLang="en-US" sz="2500" dirty="0" smtClean="0"/>
              <a:t>진행 상황</a:t>
            </a:r>
            <a:endParaRPr lang="en-US" altLang="ko-KR" sz="2500" dirty="0" smtClean="0"/>
          </a:p>
          <a:p>
            <a:pPr>
              <a:buNone/>
            </a:pPr>
            <a:endParaRPr lang="en-US" altLang="ko-KR" sz="2500" dirty="0" smtClean="0"/>
          </a:p>
          <a:p>
            <a:pPr>
              <a:buNone/>
            </a:pPr>
            <a:r>
              <a:rPr lang="en-US" altLang="ko-KR" sz="2500" dirty="0" smtClean="0"/>
              <a:t>4. </a:t>
            </a:r>
            <a:r>
              <a:rPr lang="en-US" altLang="ko-KR" sz="2500" dirty="0" err="1" smtClean="0"/>
              <a:t>Github</a:t>
            </a:r>
            <a:r>
              <a:rPr lang="en-US" altLang="ko-KR" sz="2500" dirty="0" smtClean="0"/>
              <a:t> commits </a:t>
            </a:r>
            <a:r>
              <a:rPr lang="ko-KR" altLang="en-US" sz="2500" dirty="0" smtClean="0"/>
              <a:t>페이지</a:t>
            </a:r>
            <a:endParaRPr lang="en-US" altLang="ko-KR" sz="2500" dirty="0" smtClean="0"/>
          </a:p>
          <a:p>
            <a:pPr>
              <a:buNone/>
            </a:pP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1066800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1. </a:t>
            </a:r>
            <a:r>
              <a:rPr lang="ko-KR" altLang="en-US" sz="3600" dirty="0" smtClean="0"/>
              <a:t>게임 </a:t>
            </a:r>
            <a:r>
              <a:rPr lang="ko-KR" altLang="en-US" sz="3600" dirty="0" err="1" smtClean="0"/>
              <a:t>컨셉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5074362"/>
          </a:xfrm>
        </p:spPr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sz="2500" dirty="0" smtClean="0"/>
              <a:t>적을 처치하여 끝까지 살아남아라</a:t>
            </a:r>
            <a:endParaRPr lang="en-US" altLang="ko-KR" sz="2500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/>
            <a:r>
              <a:rPr lang="ko-KR" altLang="en-US" dirty="0" smtClean="0"/>
              <a:t>적의 공격을 피하며 적을 공격</a:t>
            </a: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/>
            <a:r>
              <a:rPr lang="ko-KR" altLang="en-US" dirty="0" smtClean="0"/>
              <a:t>올라 가는 느낌의 종 스크롤</a:t>
            </a:r>
            <a:endParaRPr lang="en-US" altLang="ko-KR" dirty="0" smtClean="0"/>
          </a:p>
        </p:txBody>
      </p:sp>
      <p:pic>
        <p:nvPicPr>
          <p:cNvPr id="2050" name="Picture 2" descr="C:\Users\win - 7\Desktop\2dgp 1차 발표과제\탄막슈팅게임의 예시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21238" y="953219"/>
            <a:ext cx="3143250" cy="5572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1066800"/>
          </a:xfrm>
        </p:spPr>
        <p:txBody>
          <a:bodyPr/>
          <a:lstStyle/>
          <a:p>
            <a:r>
              <a:rPr lang="en-US" altLang="ko-KR" sz="3600" dirty="0" smtClean="0"/>
              <a:t>4. </a:t>
            </a:r>
            <a:r>
              <a:rPr lang="ko-KR" altLang="en-US" sz="3600" dirty="0" smtClean="0"/>
              <a:t>개발 범위</a:t>
            </a:r>
            <a:endParaRPr lang="ko-KR" altLang="en-US" sz="3600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</p:nvPr>
        </p:nvGraphicFramePr>
        <p:xfrm>
          <a:off x="457200" y="1500189"/>
          <a:ext cx="8229600" cy="500064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57280"/>
                <a:gridCol w="3486160"/>
                <a:gridCol w="3486160"/>
              </a:tblGrid>
              <a:tr h="6641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최소 범위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추가 범위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853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캐릭터 조작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방향키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←↑↓→</a:t>
                      </a:r>
                      <a:r>
                        <a:rPr lang="en-US" altLang="ko-KR" sz="1200" dirty="0" smtClean="0"/>
                        <a:t>)</a:t>
                      </a:r>
                      <a:r>
                        <a:rPr lang="ko-KR" altLang="en-US" sz="1200" dirty="0" smtClean="0"/>
                        <a:t>로 이동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X</a:t>
                      </a:r>
                      <a:r>
                        <a:rPr lang="ko-KR" altLang="en-US" sz="1200" dirty="0" smtClean="0"/>
                        <a:t>키 입력 시 기본 공격</a:t>
                      </a:r>
                      <a:endParaRPr lang="en-US" altLang="ko-KR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Shift</a:t>
                      </a:r>
                      <a:r>
                        <a:rPr lang="ko-KR" altLang="en-US" sz="1200" dirty="0" smtClean="0"/>
                        <a:t>키나 </a:t>
                      </a:r>
                      <a:r>
                        <a:rPr lang="en-US" altLang="ko-KR" sz="1200" dirty="0" smtClean="0"/>
                        <a:t>Ctrl</a:t>
                      </a:r>
                      <a:r>
                        <a:rPr lang="ko-KR" altLang="en-US" sz="1200" dirty="0" smtClean="0"/>
                        <a:t>키로 이동속도 조절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Space Bar</a:t>
                      </a:r>
                      <a:r>
                        <a:rPr lang="ko-KR" altLang="en-US" sz="1200" baseline="0" dirty="0" smtClean="0"/>
                        <a:t>키 입력 시 </a:t>
                      </a:r>
                      <a:r>
                        <a:rPr lang="ko-KR" altLang="en-US" sz="1200" baseline="0" dirty="0" err="1" smtClean="0"/>
                        <a:t>필살기</a:t>
                      </a:r>
                      <a:r>
                        <a:rPr lang="ko-KR" altLang="en-US" sz="1200" baseline="0" dirty="0" smtClean="0"/>
                        <a:t> 사용</a:t>
                      </a:r>
                      <a:endParaRPr lang="en-US" altLang="ko-KR" sz="1200" baseline="0" dirty="0" smtClean="0"/>
                    </a:p>
                  </a:txBody>
                  <a:tcPr anchor="ctr"/>
                </a:tc>
              </a:tr>
              <a:tr h="8258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 err="1" smtClean="0"/>
                        <a:t>몬스터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ko-KR" altLang="en-US" sz="1200" baseline="0" dirty="0" smtClean="0"/>
                        <a:t>적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 smtClean="0"/>
                        <a:t>정해진 패턴의 등장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공격</a:t>
                      </a:r>
                      <a:endParaRPr lang="en-US" altLang="ko-KR" sz="1200" baseline="0" dirty="0" smtClean="0"/>
                    </a:p>
                    <a:p>
                      <a:pPr algn="ctr" latinLnBrk="1"/>
                      <a:r>
                        <a:rPr lang="ko-KR" altLang="en-US" sz="1200" baseline="0" dirty="0" smtClean="0"/>
                        <a:t>일반 </a:t>
                      </a:r>
                      <a:r>
                        <a:rPr lang="ko-KR" altLang="en-US" sz="1200" baseline="0" dirty="0" err="1" smtClean="0"/>
                        <a:t>몬스터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err="1" smtClean="0"/>
                        <a:t>피격시</a:t>
                      </a:r>
                      <a:r>
                        <a:rPr lang="ko-KR" altLang="en-US" sz="1200" baseline="0" dirty="0" smtClean="0"/>
                        <a:t> 파괴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확률로 아이템 </a:t>
                      </a:r>
                      <a:r>
                        <a:rPr lang="ko-KR" altLang="en-US" sz="1200" baseline="0" dirty="0" err="1" smtClean="0"/>
                        <a:t>드랍</a:t>
                      </a:r>
                      <a:endParaRPr lang="en-US" altLang="ko-KR" sz="1200" baseline="0" dirty="0" smtClean="0"/>
                    </a:p>
                    <a:p>
                      <a:pPr algn="ctr" latinLnBrk="1"/>
                      <a:r>
                        <a:rPr lang="ko-KR" altLang="en-US" sz="1200" baseline="0" dirty="0" smtClean="0"/>
                        <a:t>보스 </a:t>
                      </a:r>
                      <a:r>
                        <a:rPr lang="ko-KR" altLang="en-US" sz="1200" baseline="0" dirty="0" err="1" smtClean="0"/>
                        <a:t>몬스터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여러 번의 </a:t>
                      </a:r>
                      <a:r>
                        <a:rPr lang="ko-KR" altLang="en-US" sz="1200" baseline="0" dirty="0" err="1" smtClean="0"/>
                        <a:t>피격시</a:t>
                      </a:r>
                      <a:r>
                        <a:rPr lang="ko-KR" altLang="en-US" sz="1200" baseline="0" dirty="0" smtClean="0"/>
                        <a:t> 파괴</a:t>
                      </a:r>
                      <a:endParaRPr lang="en-US" altLang="ko-KR" sz="120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랜덤</a:t>
                      </a:r>
                      <a:r>
                        <a:rPr lang="ko-KR" altLang="en-US" sz="1200" baseline="0" dirty="0" smtClean="0"/>
                        <a:t> 패턴의 등장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공격</a:t>
                      </a:r>
                      <a:endParaRPr lang="en-US" altLang="ko-KR" sz="1200" baseline="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특수 </a:t>
                      </a:r>
                      <a:r>
                        <a:rPr lang="ko-KR" altLang="en-US" sz="1200" baseline="0" dirty="0" err="1" smtClean="0"/>
                        <a:t>몬스터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err="1" smtClean="0"/>
                        <a:t>파괴시</a:t>
                      </a:r>
                      <a:r>
                        <a:rPr lang="ko-KR" altLang="en-US" sz="1200" baseline="0" dirty="0" smtClean="0"/>
                        <a:t> 아이템 </a:t>
                      </a:r>
                      <a:r>
                        <a:rPr lang="ko-KR" altLang="en-US" sz="1200" baseline="0" dirty="0" err="1" smtClean="0"/>
                        <a:t>드랍</a:t>
                      </a:r>
                      <a:endParaRPr lang="en-US" altLang="ko-KR" sz="1200" baseline="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보스 </a:t>
                      </a:r>
                      <a:r>
                        <a:rPr lang="ko-KR" altLang="en-US" sz="1200" baseline="0" dirty="0" err="1" smtClean="0"/>
                        <a:t>몬스터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err="1" smtClean="0"/>
                        <a:t>필살기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baseline="0" dirty="0" smtClean="0"/>
                        <a:t>or </a:t>
                      </a:r>
                      <a:r>
                        <a:rPr lang="ko-KR" altLang="en-US" sz="1200" baseline="0" dirty="0" smtClean="0"/>
                        <a:t>어려운 패턴 추가</a:t>
                      </a:r>
                      <a:endParaRPr lang="en-US" altLang="ko-KR" sz="1200" baseline="0" dirty="0" smtClean="0"/>
                    </a:p>
                  </a:txBody>
                  <a:tcPr anchor="ctr"/>
                </a:tc>
              </a:tr>
              <a:tr h="6641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맵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 smtClean="0"/>
                        <a:t>그림이 밑으로 내려오는 종 스크롤</a:t>
                      </a:r>
                      <a:endParaRPr lang="en-US" altLang="ko-KR" sz="1200" baseline="0" dirty="0" smtClean="0"/>
                    </a:p>
                    <a:p>
                      <a:pPr algn="ctr" latinLnBrk="1"/>
                      <a:r>
                        <a:rPr lang="ko-KR" altLang="en-US" sz="1200" baseline="0" dirty="0" smtClean="0"/>
                        <a:t>스테이지 </a:t>
                      </a:r>
                      <a:r>
                        <a:rPr lang="en-US" altLang="ko-KR" sz="1200" baseline="0" dirty="0" smtClean="0"/>
                        <a:t>1</a:t>
                      </a:r>
                      <a:r>
                        <a:rPr lang="ko-KR" altLang="en-US" sz="1200" baseline="0" dirty="0" smtClean="0"/>
                        <a:t>개</a:t>
                      </a:r>
                      <a:endParaRPr lang="en-US" altLang="ko-KR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스테이지 추가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6641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아이템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일반 공격 강화 아이템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baseline="0" dirty="0" smtClean="0"/>
                        <a:t>목숨</a:t>
                      </a:r>
                      <a:r>
                        <a:rPr lang="en-US" altLang="ko-KR" sz="1200" baseline="0" dirty="0" smtClean="0"/>
                        <a:t>(Life) </a:t>
                      </a:r>
                      <a:r>
                        <a:rPr lang="ko-KR" altLang="en-US" sz="1200" baseline="0" dirty="0" smtClean="0"/>
                        <a:t>추가 아이템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필살기</a:t>
                      </a:r>
                      <a:r>
                        <a:rPr lang="ko-KR" altLang="en-US" sz="1200" dirty="0" smtClean="0"/>
                        <a:t> 아이템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6641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사운드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배경 </a:t>
                      </a:r>
                      <a:r>
                        <a:rPr lang="en-US" altLang="ko-KR" sz="1200" dirty="0" smtClean="0"/>
                        <a:t>BGM, </a:t>
                      </a:r>
                      <a:r>
                        <a:rPr lang="ko-KR" altLang="en-US" sz="1200" dirty="0" smtClean="0"/>
                        <a:t>공격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피격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격파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아이템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흭득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err="1" smtClean="0"/>
                        <a:t>필살기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스테이지마다 다른 </a:t>
                      </a:r>
                      <a:r>
                        <a:rPr lang="en-US" altLang="ko-KR" sz="1200" baseline="0" dirty="0" smtClean="0"/>
                        <a:t>BGM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6641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게임 기능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시작시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3</a:t>
                      </a:r>
                      <a:r>
                        <a:rPr lang="ko-KR" altLang="en-US" sz="1200" dirty="0" smtClean="0"/>
                        <a:t>개의 목숨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err="1" smtClean="0"/>
                        <a:t>피격시</a:t>
                      </a:r>
                      <a:r>
                        <a:rPr lang="ko-KR" altLang="en-US" sz="1200" dirty="0" smtClean="0"/>
                        <a:t> 목숨 </a:t>
                      </a:r>
                      <a:r>
                        <a:rPr lang="en-US" altLang="ko-KR" sz="1200" dirty="0" smtClean="0"/>
                        <a:t>1</a:t>
                      </a:r>
                      <a:r>
                        <a:rPr lang="ko-KR" altLang="en-US" sz="1200" dirty="0" smtClean="0"/>
                        <a:t>개 차감 목숨 </a:t>
                      </a:r>
                      <a:r>
                        <a:rPr lang="en-US" altLang="ko-KR" sz="1200" dirty="0" smtClean="0"/>
                        <a:t>0</a:t>
                      </a:r>
                      <a:r>
                        <a:rPr lang="ko-KR" altLang="en-US" sz="1200" dirty="0" smtClean="0"/>
                        <a:t>개시</a:t>
                      </a:r>
                      <a:r>
                        <a:rPr lang="ko-KR" altLang="en-US" sz="1200" baseline="0" dirty="0" smtClean="0"/>
                        <a:t> 게임오버</a:t>
                      </a:r>
                      <a:endParaRPr lang="en-US" altLang="ko-KR" sz="1200" baseline="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보스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몬스터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격파시</a:t>
                      </a:r>
                      <a:r>
                        <a:rPr lang="ko-KR" altLang="en-US" sz="1200" baseline="0" dirty="0" smtClean="0"/>
                        <a:t> 승리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게임 스코어</a:t>
                      </a:r>
                      <a:r>
                        <a:rPr lang="ko-KR" altLang="en-US" sz="1200" baseline="0" dirty="0" smtClean="0"/>
                        <a:t> 기능</a:t>
                      </a:r>
                      <a:endParaRPr lang="en-US" altLang="ko-KR" sz="120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1066800"/>
          </a:xfrm>
        </p:spPr>
        <p:txBody>
          <a:bodyPr/>
          <a:lstStyle/>
          <a:p>
            <a:r>
              <a:rPr lang="en-US" altLang="ko-KR" sz="3600" dirty="0" smtClean="0"/>
              <a:t>5. </a:t>
            </a:r>
            <a:r>
              <a:rPr lang="ko-KR" altLang="en-US" sz="3600" dirty="0" smtClean="0"/>
              <a:t>개발 현황</a:t>
            </a:r>
            <a:endParaRPr lang="ko-KR" altLang="en-US" sz="3600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500188"/>
          <a:ext cx="8229600" cy="504921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57280"/>
                <a:gridCol w="1357322"/>
                <a:gridCol w="5614998"/>
              </a:tblGrid>
              <a:tr h="500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 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 주제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개발</a:t>
                      </a:r>
                      <a:r>
                        <a:rPr lang="ko-KR" altLang="en-US" baseline="0" dirty="0" smtClean="0"/>
                        <a:t> 현황</a:t>
                      </a:r>
                      <a:endParaRPr lang="ko-KR" altLang="en-US" dirty="0" smtClean="0"/>
                    </a:p>
                  </a:txBody>
                  <a:tcPr anchor="ctr"/>
                </a:tc>
              </a:tr>
              <a:tr h="500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ko-KR" altLang="en-US" sz="1500" baseline="0" dirty="0" smtClean="0"/>
                        <a:t>주차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dirty="0" smtClean="0"/>
                        <a:t>리소스 수집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(95%)</a:t>
                      </a:r>
                      <a:r>
                        <a:rPr lang="ko-KR" altLang="en-US" sz="1300" dirty="0" smtClean="0"/>
                        <a:t>대부분의 리소스 수집완료</a:t>
                      </a:r>
                      <a:r>
                        <a:rPr lang="en-US" altLang="ko-KR" sz="1300" dirty="0" smtClean="0"/>
                        <a:t>, </a:t>
                      </a:r>
                      <a:r>
                        <a:rPr lang="ko-KR" altLang="en-US" sz="1300" dirty="0" err="1" smtClean="0"/>
                        <a:t>필살기의</a:t>
                      </a:r>
                      <a:r>
                        <a:rPr lang="ko-KR" altLang="en-US" sz="1300" dirty="0" smtClean="0"/>
                        <a:t> 이미지 </a:t>
                      </a:r>
                      <a:r>
                        <a:rPr lang="ko-KR" altLang="en-US" sz="1300" dirty="0" err="1" smtClean="0"/>
                        <a:t>재수집</a:t>
                      </a:r>
                      <a:r>
                        <a:rPr lang="ko-KR" altLang="en-US" sz="1300" dirty="0" smtClean="0"/>
                        <a:t> 혹은 수정</a:t>
                      </a:r>
                      <a:endParaRPr lang="ko-KR" altLang="en-US" sz="1300" dirty="0"/>
                    </a:p>
                  </a:txBody>
                  <a:tcPr anchor="ctr"/>
                </a:tc>
              </a:tr>
              <a:tr h="500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2 </a:t>
                      </a:r>
                      <a:r>
                        <a:rPr lang="ko-KR" altLang="en-US" sz="1500" dirty="0" smtClean="0"/>
                        <a:t>주차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dirty="0" err="1" smtClean="0"/>
                        <a:t>맵</a:t>
                      </a:r>
                      <a:r>
                        <a:rPr lang="ko-KR" altLang="en-US" sz="1500" dirty="0" smtClean="0"/>
                        <a:t> 구현</a:t>
                      </a:r>
                      <a:r>
                        <a:rPr lang="ko-KR" altLang="en-US" sz="1500" baseline="0" dirty="0" smtClean="0"/>
                        <a:t> 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(100%)</a:t>
                      </a:r>
                      <a:r>
                        <a:rPr lang="ko-KR" altLang="en-US" sz="1300" dirty="0" smtClean="0"/>
                        <a:t>게임 배경화면 삽입</a:t>
                      </a:r>
                      <a:r>
                        <a:rPr lang="en-US" altLang="ko-KR" sz="1300" baseline="0" dirty="0" smtClean="0"/>
                        <a:t> ,</a:t>
                      </a:r>
                      <a:r>
                        <a:rPr lang="ko-KR" altLang="en-US" sz="1300" baseline="0" dirty="0" smtClean="0"/>
                        <a:t>배경화면 밑으로 움직임 구현</a:t>
                      </a:r>
                      <a:endParaRPr lang="ko-KR" altLang="en-US" sz="1300" dirty="0"/>
                    </a:p>
                  </a:txBody>
                  <a:tcPr anchor="ctr"/>
                </a:tc>
              </a:tr>
              <a:tr h="5000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3 </a:t>
                      </a:r>
                      <a:r>
                        <a:rPr lang="ko-KR" altLang="en-US" sz="1500" dirty="0" smtClean="0"/>
                        <a:t>주차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dirty="0" smtClean="0"/>
                        <a:t>캐릭터 구현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(85%)</a:t>
                      </a:r>
                      <a:r>
                        <a:rPr lang="ko-KR" altLang="en-US" sz="1300" dirty="0" smtClean="0"/>
                        <a:t>캐릭터 방향키 </a:t>
                      </a:r>
                      <a:r>
                        <a:rPr lang="ko-KR" altLang="en-US" sz="1300" baseline="0" dirty="0" smtClean="0"/>
                        <a:t>이동 구현</a:t>
                      </a:r>
                      <a:r>
                        <a:rPr lang="en-US" altLang="ko-KR" sz="1300" baseline="0" dirty="0" smtClean="0"/>
                        <a:t>, x</a:t>
                      </a:r>
                      <a:r>
                        <a:rPr lang="ko-KR" altLang="en-US" sz="1300" baseline="0" dirty="0" smtClean="0"/>
                        <a:t>키 공격 구현</a:t>
                      </a:r>
                      <a:endParaRPr lang="en-US" altLang="ko-KR" sz="1300" baseline="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aseline="0" dirty="0" err="1" smtClean="0"/>
                        <a:t>필살기는</a:t>
                      </a:r>
                      <a:r>
                        <a:rPr lang="ko-KR" altLang="en-US" sz="1300" baseline="0" dirty="0" smtClean="0"/>
                        <a:t> 구현은 했으나 수정이 좀 필요함</a:t>
                      </a:r>
                      <a:endParaRPr lang="ko-KR" altLang="en-US" sz="1300" dirty="0" smtClean="0"/>
                    </a:p>
                  </a:txBody>
                  <a:tcPr anchor="ctr"/>
                </a:tc>
              </a:tr>
              <a:tr h="500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4 </a:t>
                      </a:r>
                      <a:r>
                        <a:rPr lang="ko-KR" altLang="en-US" sz="1500" dirty="0" smtClean="0"/>
                        <a:t>주차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dirty="0" smtClean="0"/>
                        <a:t>일반 </a:t>
                      </a:r>
                      <a:r>
                        <a:rPr lang="ko-KR" altLang="en-US" sz="1500" dirty="0" err="1" smtClean="0"/>
                        <a:t>몬스터</a:t>
                      </a:r>
                      <a:endParaRPr lang="en-US" altLang="ko-KR" sz="15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marR="0" indent="-3429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(70%)</a:t>
                      </a:r>
                      <a:r>
                        <a:rPr lang="ko-KR" altLang="en-US" sz="1300" dirty="0" smtClean="0"/>
                        <a:t>적 </a:t>
                      </a:r>
                      <a:r>
                        <a:rPr lang="en-US" altLang="ko-KR" sz="1300" dirty="0" smtClean="0"/>
                        <a:t>4</a:t>
                      </a:r>
                      <a:r>
                        <a:rPr lang="ko-KR" altLang="en-US" sz="1300" dirty="0" smtClean="0"/>
                        <a:t>종의 이동 및</a:t>
                      </a:r>
                      <a:r>
                        <a:rPr lang="en-US" altLang="ko-KR" sz="1300" baseline="0" dirty="0" smtClean="0"/>
                        <a:t> </a:t>
                      </a:r>
                      <a:r>
                        <a:rPr lang="ko-KR" altLang="en-US" sz="1300" baseline="0" dirty="0" smtClean="0"/>
                        <a:t>공격 구현</a:t>
                      </a:r>
                      <a:endParaRPr lang="en-US" altLang="ko-KR" sz="1300" baseline="0" dirty="0" smtClean="0"/>
                    </a:p>
                    <a:p>
                      <a:pPr marL="342900" marR="0" indent="-3429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aseline="0" dirty="0" smtClean="0"/>
                        <a:t>공격 패턴 추가  및 적절하게 배치 필요</a:t>
                      </a:r>
                      <a:endParaRPr lang="en-US" altLang="ko-KR" sz="1300" dirty="0" smtClean="0"/>
                    </a:p>
                  </a:txBody>
                  <a:tcPr anchor="ctr"/>
                </a:tc>
              </a:tr>
              <a:tr h="500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5 </a:t>
                      </a:r>
                      <a:r>
                        <a:rPr lang="ko-KR" altLang="en-US" sz="1500" dirty="0" smtClean="0"/>
                        <a:t>주차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보스 </a:t>
                      </a:r>
                      <a:r>
                        <a:rPr lang="ko-KR" altLang="en-US" sz="1500" dirty="0" err="1" smtClean="0"/>
                        <a:t>몬스터</a:t>
                      </a:r>
                      <a:endParaRPr lang="ko-KR" altLang="en-US" sz="15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(70%)</a:t>
                      </a:r>
                      <a:r>
                        <a:rPr lang="ko-KR" altLang="en-US" sz="1300" dirty="0" smtClean="0"/>
                        <a:t>보스 </a:t>
                      </a:r>
                      <a:r>
                        <a:rPr lang="ko-KR" altLang="en-US" sz="1300" dirty="0" err="1" smtClean="0"/>
                        <a:t>몬스터의</a:t>
                      </a:r>
                      <a:r>
                        <a:rPr lang="ko-KR" altLang="en-US" sz="1300" dirty="0" smtClean="0"/>
                        <a:t> 공격</a:t>
                      </a:r>
                      <a:r>
                        <a:rPr lang="en-US" altLang="ko-KR" sz="1300" dirty="0" smtClean="0"/>
                        <a:t>, </a:t>
                      </a:r>
                      <a:r>
                        <a:rPr lang="ko-KR" altLang="en-US" sz="1300" dirty="0" smtClean="0"/>
                        <a:t>이동 구현</a:t>
                      </a:r>
                      <a:endParaRPr lang="en-US" altLang="ko-KR" sz="13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 smtClean="0"/>
                        <a:t>공격 패턴 추가</a:t>
                      </a:r>
                      <a:r>
                        <a:rPr lang="en-US" altLang="ko-KR" sz="1300" dirty="0" smtClean="0"/>
                        <a:t>, </a:t>
                      </a:r>
                      <a:r>
                        <a:rPr lang="ko-KR" altLang="en-US" sz="1300" dirty="0" smtClean="0"/>
                        <a:t>레이저</a:t>
                      </a:r>
                      <a:r>
                        <a:rPr lang="ko-KR" altLang="en-US" sz="1300" baseline="0" dirty="0" smtClean="0"/>
                        <a:t> </a:t>
                      </a:r>
                      <a:r>
                        <a:rPr lang="ko-KR" altLang="en-US" sz="1300" baseline="0" dirty="0" err="1" smtClean="0"/>
                        <a:t>스프라이트</a:t>
                      </a:r>
                      <a:r>
                        <a:rPr lang="ko-KR" altLang="en-US" sz="1300" baseline="0" smtClean="0"/>
                        <a:t> 수정</a:t>
                      </a:r>
                      <a:endParaRPr lang="en-US" altLang="ko-KR" sz="1300" dirty="0" smtClean="0"/>
                    </a:p>
                  </a:txBody>
                  <a:tcPr anchor="ctr"/>
                </a:tc>
              </a:tr>
              <a:tr h="500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6 </a:t>
                      </a:r>
                      <a:r>
                        <a:rPr lang="ko-KR" altLang="en-US" sz="1500" dirty="0" smtClean="0"/>
                        <a:t>주차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충돌 검사</a:t>
                      </a:r>
                      <a:endParaRPr lang="en-US" altLang="ko-KR" sz="15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smtClean="0"/>
                        <a:t>및 아이템</a:t>
                      </a:r>
                      <a:endParaRPr lang="ko-KR" altLang="en-US" sz="15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marR="0" indent="-3429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1. </a:t>
                      </a:r>
                      <a:r>
                        <a:rPr lang="ko-KR" altLang="en-US" sz="1300" dirty="0" smtClean="0"/>
                        <a:t>적과 캐릭터 공격에 </a:t>
                      </a:r>
                      <a:r>
                        <a:rPr lang="ko-KR" altLang="en-US" sz="1300" dirty="0" err="1" smtClean="0"/>
                        <a:t>피격시</a:t>
                      </a:r>
                      <a:r>
                        <a:rPr lang="ko-KR" altLang="en-US" sz="1300" dirty="0" smtClean="0"/>
                        <a:t> 파괴</a:t>
                      </a:r>
                      <a:endParaRPr lang="en-US" altLang="ko-KR" sz="1300" dirty="0" smtClean="0"/>
                    </a:p>
                    <a:p>
                      <a:pPr marL="342900" marR="0" indent="-3429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2.</a:t>
                      </a:r>
                      <a:r>
                        <a:rPr lang="ko-KR" altLang="en-US" sz="1300" dirty="0" smtClean="0"/>
                        <a:t>아이템</a:t>
                      </a:r>
                      <a:r>
                        <a:rPr lang="ko-KR" altLang="en-US" sz="1300" baseline="0" dirty="0" smtClean="0"/>
                        <a:t> 구현</a:t>
                      </a:r>
                      <a:endParaRPr lang="ko-KR" altLang="en-US" sz="1300" dirty="0" smtClean="0"/>
                    </a:p>
                  </a:txBody>
                  <a:tcPr anchor="ctr"/>
                </a:tc>
              </a:tr>
              <a:tr h="500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7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ko-KR" altLang="en-US" sz="1500" baseline="0" dirty="0" smtClean="0"/>
                        <a:t>주차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게임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1.</a:t>
                      </a:r>
                      <a:r>
                        <a:rPr lang="en-US" altLang="ko-KR" sz="1300" baseline="0" dirty="0" smtClean="0"/>
                        <a:t> </a:t>
                      </a:r>
                      <a:r>
                        <a:rPr lang="ko-KR" altLang="en-US" sz="1300" dirty="0" smtClean="0"/>
                        <a:t>게임 오버 구현</a:t>
                      </a:r>
                      <a:r>
                        <a:rPr lang="en-US" altLang="ko-KR" sz="1300" dirty="0" smtClean="0"/>
                        <a:t>(</a:t>
                      </a:r>
                      <a:r>
                        <a:rPr lang="ko-KR" altLang="en-US" sz="1300" dirty="0" smtClean="0"/>
                        <a:t>목숨 </a:t>
                      </a:r>
                      <a:r>
                        <a:rPr lang="en-US" altLang="ko-KR" sz="1300" dirty="0" smtClean="0"/>
                        <a:t>3</a:t>
                      </a:r>
                      <a:r>
                        <a:rPr lang="ko-KR" altLang="en-US" sz="1300" dirty="0" smtClean="0"/>
                        <a:t>개 소진</a:t>
                      </a:r>
                      <a:r>
                        <a:rPr lang="en-US" altLang="ko-KR" sz="1300" dirty="0" smtClean="0"/>
                        <a:t>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2. </a:t>
                      </a:r>
                      <a:r>
                        <a:rPr lang="ko-KR" altLang="en-US" sz="1300" dirty="0" smtClean="0"/>
                        <a:t>승리 구현</a:t>
                      </a:r>
                      <a:r>
                        <a:rPr lang="en-US" altLang="ko-KR" sz="1300" dirty="0" smtClean="0"/>
                        <a:t>(</a:t>
                      </a:r>
                      <a:r>
                        <a:rPr lang="ko-KR" altLang="en-US" sz="1300" dirty="0" smtClean="0"/>
                        <a:t>보스 </a:t>
                      </a:r>
                      <a:r>
                        <a:rPr lang="ko-KR" altLang="en-US" sz="1300" dirty="0" err="1" smtClean="0"/>
                        <a:t>몬스터</a:t>
                      </a:r>
                      <a:r>
                        <a:rPr lang="ko-KR" altLang="en-US" sz="1300" dirty="0" smtClean="0"/>
                        <a:t> 처치</a:t>
                      </a:r>
                      <a:r>
                        <a:rPr lang="en-US" altLang="ko-KR" sz="1300" dirty="0" smtClean="0"/>
                        <a:t>)</a:t>
                      </a:r>
                      <a:r>
                        <a:rPr lang="ko-KR" altLang="en-US" sz="1300" baseline="0" dirty="0" smtClean="0"/>
                        <a:t> 등등</a:t>
                      </a:r>
                      <a:endParaRPr lang="en-US" altLang="ko-KR" sz="1300" dirty="0" smtClean="0"/>
                    </a:p>
                  </a:txBody>
                  <a:tcPr anchor="ctr"/>
                </a:tc>
              </a:tr>
              <a:tr h="500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8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ko-KR" altLang="en-US" sz="1500" baseline="0" dirty="0" smtClean="0"/>
                        <a:t>주차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사운드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1. </a:t>
                      </a:r>
                      <a:r>
                        <a:rPr lang="ko-KR" altLang="en-US" sz="1300" dirty="0" smtClean="0"/>
                        <a:t>게임 </a:t>
                      </a:r>
                      <a:r>
                        <a:rPr lang="en-US" altLang="ko-KR" sz="1300" dirty="0" err="1" smtClean="0"/>
                        <a:t>bgm</a:t>
                      </a:r>
                      <a:r>
                        <a:rPr lang="en-US" altLang="ko-KR" sz="1300" dirty="0" smtClean="0"/>
                        <a:t>,</a:t>
                      </a:r>
                      <a:r>
                        <a:rPr lang="en-US" altLang="ko-KR" sz="1300" baseline="0" dirty="0" smtClean="0"/>
                        <a:t> </a:t>
                      </a:r>
                      <a:r>
                        <a:rPr lang="ko-KR" altLang="en-US" sz="1300" baseline="0" dirty="0" err="1" smtClean="0"/>
                        <a:t>피격음</a:t>
                      </a:r>
                      <a:r>
                        <a:rPr lang="en-US" altLang="ko-KR" sz="1300" baseline="0" dirty="0" smtClean="0"/>
                        <a:t>, </a:t>
                      </a:r>
                      <a:r>
                        <a:rPr lang="ko-KR" altLang="en-US" sz="1300" baseline="0" dirty="0" err="1" smtClean="0"/>
                        <a:t>공격음</a:t>
                      </a:r>
                      <a:r>
                        <a:rPr lang="ko-KR" altLang="en-US" sz="1300" baseline="0" dirty="0" smtClean="0"/>
                        <a:t> 등등 구현</a:t>
                      </a:r>
                      <a:endParaRPr lang="ko-KR" altLang="en-US" sz="1300" dirty="0" smtClean="0"/>
                    </a:p>
                  </a:txBody>
                  <a:tcPr anchor="ctr"/>
                </a:tc>
              </a:tr>
              <a:tr h="500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9 </a:t>
                      </a:r>
                      <a:r>
                        <a:rPr lang="ko-KR" altLang="en-US" sz="1500" dirty="0" smtClean="0"/>
                        <a:t>주차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최종 점검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최종</a:t>
                      </a:r>
                      <a:r>
                        <a:rPr lang="ko-KR" altLang="en-US" sz="1300" baseline="0" dirty="0" smtClean="0"/>
                        <a:t> 점검 및 </a:t>
                      </a:r>
                      <a:r>
                        <a:rPr lang="ko-KR" altLang="en-US" sz="1300" baseline="0" dirty="0" err="1" smtClean="0"/>
                        <a:t>릴리즈</a:t>
                      </a:r>
                      <a:endParaRPr lang="ko-KR" altLang="en-US" sz="13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1066800"/>
          </a:xfrm>
        </p:spPr>
        <p:txBody>
          <a:bodyPr/>
          <a:lstStyle/>
          <a:p>
            <a:r>
              <a:rPr lang="en-US" altLang="ko-KR" sz="3600" dirty="0" smtClean="0"/>
              <a:t>5. </a:t>
            </a:r>
            <a:r>
              <a:rPr lang="en-US" altLang="ko-KR" sz="3600" dirty="0" err="1" smtClean="0"/>
              <a:t>Github</a:t>
            </a:r>
            <a:r>
              <a:rPr lang="en-US" altLang="ko-KR" sz="3600" dirty="0" smtClean="0"/>
              <a:t> commits </a:t>
            </a:r>
            <a:r>
              <a:rPr lang="ko-KR" altLang="en-US" sz="3600" dirty="0" smtClean="0"/>
              <a:t>페이지</a:t>
            </a:r>
            <a:endParaRPr lang="ko-KR" altLang="en-US" sz="3600" dirty="0"/>
          </a:p>
        </p:txBody>
      </p:sp>
      <p:pic>
        <p:nvPicPr>
          <p:cNvPr id="1028" name="Picture 4" descr="C:\Users\win - 7\Desktop\제목 없음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536" y="1772816"/>
            <a:ext cx="8136904" cy="465340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sz="6000" dirty="0" smtClean="0"/>
              <a:t>감사합니다</a:t>
            </a:r>
            <a:r>
              <a:rPr lang="en-US" altLang="ko-KR" sz="6000" dirty="0" smtClean="0"/>
              <a:t>.</a:t>
            </a: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도시">
  <a:themeElements>
    <a:clrScheme name="도시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도시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586</TotalTime>
  <Words>362</Words>
  <Application>Microsoft Office PowerPoint</Application>
  <PresentationFormat>화면 슬라이드 쇼(4:3)</PresentationFormat>
  <Paragraphs>93</Paragraphs>
  <Slides>7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도시</vt:lpstr>
      <vt:lpstr>2D 게임프로그래밍 2차 발표</vt:lpstr>
      <vt:lpstr>목차</vt:lpstr>
      <vt:lpstr>1. 게임 컨셉</vt:lpstr>
      <vt:lpstr>4. 개발 범위</vt:lpstr>
      <vt:lpstr>5. 개발 현황</vt:lpstr>
      <vt:lpstr>5. Github commits 페이지</vt:lpstr>
      <vt:lpstr>감사합니다.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게임프로그래밍 1차 발표</dc:title>
  <dc:creator>Microsoft Corporation</dc:creator>
  <cp:lastModifiedBy>win - 7</cp:lastModifiedBy>
  <cp:revision>265</cp:revision>
  <dcterms:created xsi:type="dcterms:W3CDTF">2006-10-05T04:04:58Z</dcterms:created>
  <dcterms:modified xsi:type="dcterms:W3CDTF">2018-11-04T08:38:02Z</dcterms:modified>
</cp:coreProperties>
</file>