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197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12FC-E0AC-4E51-B563-15DA98EF4185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8448-FAA0-4D55-92C1-0DD52A99AA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8448-FAA0-4D55-92C1-0DD52A99AAF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8448-FAA0-4D55-92C1-0DD52A99AAF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2014180056 </a:t>
            </a:r>
            <a:r>
              <a:rPr lang="ko-KR" altLang="en-US" dirty="0" smtClean="0"/>
              <a:t>이효준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pPr marL="566928" indent="-457200">
              <a:buNone/>
            </a:pPr>
            <a:r>
              <a:rPr lang="en-US" altLang="ko-KR" sz="2500" dirty="0" smtClean="0"/>
              <a:t>1. </a:t>
            </a:r>
            <a:r>
              <a:rPr lang="ko-KR" altLang="en-US" sz="2500" dirty="0" smtClean="0"/>
              <a:t>게임 </a:t>
            </a:r>
            <a:r>
              <a:rPr lang="ko-KR" altLang="en-US" sz="2500" dirty="0" err="1" smtClean="0"/>
              <a:t>컨셉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2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개발 범위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3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진행 상황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4. </a:t>
            </a:r>
            <a:r>
              <a:rPr lang="en-US" altLang="ko-KR" sz="2500" dirty="0" err="1" smtClean="0"/>
              <a:t>Github</a:t>
            </a:r>
            <a:r>
              <a:rPr lang="en-US" altLang="ko-KR" sz="2500" dirty="0" smtClean="0"/>
              <a:t> commits </a:t>
            </a:r>
            <a:r>
              <a:rPr lang="ko-KR" altLang="en-US" sz="2500" dirty="0" smtClean="0"/>
              <a:t>페이지</a:t>
            </a:r>
            <a:endParaRPr lang="en-US" altLang="ko-KR" sz="25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500" dirty="0" smtClean="0"/>
              <a:t>적을 처치하여 끝까지 살아남아라</a:t>
            </a:r>
            <a:endParaRPr lang="en-US" altLang="ko-KR" sz="25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적의 공격을 피하며 적을 공격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올라 가는 느낌의 </a:t>
            </a:r>
            <a:r>
              <a:rPr lang="ko-KR" altLang="en-US" dirty="0" smtClean="0"/>
              <a:t>종 스크롤</a:t>
            </a:r>
            <a:endParaRPr lang="en-US" altLang="ko-KR" dirty="0" smtClean="0"/>
          </a:p>
        </p:txBody>
      </p:sp>
      <p:pic>
        <p:nvPicPr>
          <p:cNvPr id="2050" name="Picture 2" descr="C:\Users\win - 7\Desktop\2dgp 1차 발표과제\탄막슈팅게임의 예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1238" y="953219"/>
            <a:ext cx="3143250" cy="557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개발 범위</a:t>
            </a:r>
            <a:endParaRPr lang="ko-KR" altLang="en-US" sz="36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500189"/>
          <a:ext cx="8229600" cy="50006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3486160"/>
                <a:gridCol w="3486160"/>
              </a:tblGrid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조작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방향키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←↑↓→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로 이동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키 입력 시 기본 공격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Shift</a:t>
                      </a:r>
                      <a:r>
                        <a:rPr lang="ko-KR" altLang="en-US" sz="1200" dirty="0" smtClean="0"/>
                        <a:t>키나 </a:t>
                      </a:r>
                      <a:r>
                        <a:rPr lang="en-US" altLang="ko-KR" sz="1200" dirty="0" smtClean="0"/>
                        <a:t>Ctrl</a:t>
                      </a:r>
                      <a:r>
                        <a:rPr lang="ko-KR" altLang="en-US" sz="1200" dirty="0" smtClean="0"/>
                        <a:t>키로 이동속도 조절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Space Bar</a:t>
                      </a:r>
                      <a:r>
                        <a:rPr lang="ko-KR" altLang="en-US" sz="1200" baseline="0" dirty="0" smtClean="0"/>
                        <a:t>키 입력 시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ko-KR" altLang="en-US" sz="1200" baseline="0" dirty="0" smtClean="0"/>
                        <a:t> 사용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825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정해진 패턴의 등장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일반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파괴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확률로 아이템 </a:t>
                      </a:r>
                      <a:r>
                        <a:rPr lang="ko-KR" altLang="en-US" sz="1200" baseline="0" dirty="0" err="1" smtClean="0"/>
                        <a:t>드랍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여러 번의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파괴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랜덤</a:t>
                      </a:r>
                      <a:r>
                        <a:rPr lang="ko-KR" altLang="en-US" sz="1200" baseline="0" dirty="0" smtClean="0"/>
                        <a:t> 패턴의 등장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특수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파괴시</a:t>
                      </a:r>
                      <a:r>
                        <a:rPr lang="ko-KR" altLang="en-US" sz="1200" baseline="0" dirty="0" smtClean="0"/>
                        <a:t> 아이템 </a:t>
                      </a:r>
                      <a:r>
                        <a:rPr lang="ko-KR" altLang="en-US" sz="1200" baseline="0" dirty="0" err="1" smtClean="0"/>
                        <a:t>드랍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or </a:t>
                      </a:r>
                      <a:r>
                        <a:rPr lang="ko-KR" altLang="en-US" sz="1200" baseline="0" dirty="0" smtClean="0"/>
                        <a:t>어려운 패턴 추가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그림이 밑으로 내려오는 종 스크롤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스테이지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 공격 강화 아이템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목숨</a:t>
                      </a:r>
                      <a:r>
                        <a:rPr lang="en-US" altLang="ko-KR" sz="1200" baseline="0" dirty="0" smtClean="0"/>
                        <a:t>(Life) </a:t>
                      </a:r>
                      <a:r>
                        <a:rPr lang="ko-KR" altLang="en-US" sz="1200" baseline="0" dirty="0" smtClean="0"/>
                        <a:t>추가 아이템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필살기</a:t>
                      </a:r>
                      <a:r>
                        <a:rPr lang="ko-KR" altLang="en-US" sz="1200" dirty="0" smtClean="0"/>
                        <a:t> 아이템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배경 </a:t>
                      </a:r>
                      <a:r>
                        <a:rPr lang="en-US" altLang="ko-KR" sz="1200" dirty="0" smtClean="0"/>
                        <a:t>BGM,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피격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격파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흭득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스테이지마다 다른 </a:t>
                      </a:r>
                      <a:r>
                        <a:rPr lang="en-US" altLang="ko-KR" sz="1200" baseline="0" dirty="0" smtClean="0"/>
                        <a:t>BGM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시작시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목숨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목숨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 차감 목숨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개시</a:t>
                      </a:r>
                      <a:r>
                        <a:rPr lang="ko-KR" altLang="en-US" sz="1200" baseline="0" dirty="0" smtClean="0"/>
                        <a:t> 게임오버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보스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격파시</a:t>
                      </a:r>
                      <a:r>
                        <a:rPr lang="ko-KR" altLang="en-US" sz="1200" baseline="0" dirty="0" smtClean="0"/>
                        <a:t> 승리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스코어</a:t>
                      </a:r>
                      <a:r>
                        <a:rPr lang="ko-KR" altLang="en-US" sz="1200" baseline="0" dirty="0" smtClean="0"/>
                        <a:t> 기능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smtClean="0"/>
              <a:t>개발 현황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229600" cy="5049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1357322"/>
                <a:gridCol w="5614998"/>
              </a:tblGrid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현황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00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리소스 수집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(95%)</a:t>
                      </a:r>
                      <a:r>
                        <a:rPr lang="ko-KR" altLang="en-US" sz="1300" dirty="0" smtClean="0"/>
                        <a:t>대부분의 리소스 수집완료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필살기의</a:t>
                      </a:r>
                      <a:r>
                        <a:rPr lang="ko-KR" altLang="en-US" sz="1300" dirty="0" smtClean="0"/>
                        <a:t> 이미지 </a:t>
                      </a:r>
                      <a:r>
                        <a:rPr lang="ko-KR" altLang="en-US" sz="1300" dirty="0" err="1" smtClean="0"/>
                        <a:t>재수집</a:t>
                      </a:r>
                      <a:r>
                        <a:rPr lang="ko-KR" altLang="en-US" sz="1300" dirty="0" smtClean="0"/>
                        <a:t> 혹은 수정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구현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(100%)</a:t>
                      </a:r>
                      <a:r>
                        <a:rPr lang="ko-KR" altLang="en-US" sz="1300" dirty="0" smtClean="0"/>
                        <a:t>게임 배경화면 삽입</a:t>
                      </a:r>
                      <a:r>
                        <a:rPr lang="en-US" altLang="ko-KR" sz="1300" baseline="0" dirty="0" smtClean="0"/>
                        <a:t> ,</a:t>
                      </a:r>
                      <a:r>
                        <a:rPr lang="ko-KR" altLang="en-US" sz="1300" baseline="0" dirty="0" smtClean="0"/>
                        <a:t>배경화면 밑으로 움직임 구현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캐릭터 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(85%)</a:t>
                      </a:r>
                      <a:r>
                        <a:rPr lang="ko-KR" altLang="en-US" sz="1300" dirty="0" smtClean="0"/>
                        <a:t>캐릭터 방향키 </a:t>
                      </a:r>
                      <a:r>
                        <a:rPr lang="ko-KR" altLang="en-US" sz="1300" baseline="0" dirty="0" smtClean="0"/>
                        <a:t>이동 구현</a:t>
                      </a:r>
                      <a:r>
                        <a:rPr lang="en-US" altLang="ko-KR" sz="1300" baseline="0" dirty="0" smtClean="0"/>
                        <a:t>, x</a:t>
                      </a:r>
                      <a:r>
                        <a:rPr lang="ko-KR" altLang="en-US" sz="1300" baseline="0" dirty="0" smtClean="0"/>
                        <a:t>키 공격 구현</a:t>
                      </a:r>
                      <a:endParaRPr lang="en-US" altLang="ko-KR" sz="13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err="1" smtClean="0"/>
                        <a:t>필살기는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구현은 </a:t>
                      </a:r>
                      <a:r>
                        <a:rPr lang="ko-KR" altLang="en-US" sz="1300" baseline="0" dirty="0" smtClean="0"/>
                        <a:t>했으나 수정이 좀 필요함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일반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(70%)</a:t>
                      </a:r>
                      <a:r>
                        <a:rPr lang="ko-KR" altLang="en-US" sz="1300" dirty="0" smtClean="0"/>
                        <a:t>적 </a:t>
                      </a:r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종의 이동 및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공격 구현</a:t>
                      </a:r>
                      <a:endParaRPr lang="en-US" altLang="ko-KR" sz="1300" baseline="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공격 패턴 추가  및 적절하게 배치 필요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보스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(70%)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몬스터의</a:t>
                      </a:r>
                      <a:r>
                        <a:rPr lang="ko-KR" altLang="en-US" sz="1300" dirty="0" smtClean="0"/>
                        <a:t> 공격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이동 구현</a:t>
                      </a:r>
                      <a:endParaRPr lang="en-US" altLang="ko-KR" sz="13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공격 패턴 추가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레이저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스프라이트</a:t>
                      </a:r>
                      <a:r>
                        <a:rPr lang="ko-KR" altLang="en-US" sz="1300" baseline="0" smtClean="0"/>
                        <a:t> 수정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충돌 검사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mtClean="0"/>
                        <a:t>및 아이템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적과 캐릭터 공격에 </a:t>
                      </a:r>
                      <a:r>
                        <a:rPr lang="ko-KR" altLang="en-US" sz="1300" dirty="0" err="1" smtClean="0"/>
                        <a:t>피격시</a:t>
                      </a:r>
                      <a:r>
                        <a:rPr lang="ko-KR" altLang="en-US" sz="1300" dirty="0" smtClean="0"/>
                        <a:t> 파괴</a:t>
                      </a:r>
                      <a:endParaRPr lang="en-US" altLang="ko-KR" sz="130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</a:t>
                      </a:r>
                      <a:r>
                        <a:rPr lang="ko-KR" altLang="en-US" sz="1300" dirty="0" smtClean="0"/>
                        <a:t>아이템</a:t>
                      </a:r>
                      <a:r>
                        <a:rPr lang="ko-KR" altLang="en-US" sz="1300" baseline="0" dirty="0" smtClean="0"/>
                        <a:t>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dirty="0" smtClean="0"/>
                        <a:t>게임 오버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목숨 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개 소진</a:t>
                      </a:r>
                      <a:r>
                        <a:rPr lang="en-US" altLang="ko-KR" sz="13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승리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ko-KR" altLang="en-US" sz="1300" dirty="0" smtClean="0"/>
                        <a:t> 처치</a:t>
                      </a:r>
                      <a:r>
                        <a:rPr lang="en-US" altLang="ko-KR" sz="1300" dirty="0" smtClean="0"/>
                        <a:t>)</a:t>
                      </a:r>
                      <a:r>
                        <a:rPr lang="ko-KR" altLang="en-US" sz="1300" baseline="0" dirty="0" smtClean="0"/>
                        <a:t> 등등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게임 </a:t>
                      </a:r>
                      <a:r>
                        <a:rPr lang="en-US" altLang="ko-KR" sz="1300" dirty="0" err="1" smtClean="0"/>
                        <a:t>bgm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피격음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공격음</a:t>
                      </a:r>
                      <a:r>
                        <a:rPr lang="ko-KR" altLang="en-US" sz="1300" baseline="0" dirty="0" smtClean="0"/>
                        <a:t> 등등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최종</a:t>
                      </a:r>
                      <a:r>
                        <a:rPr lang="ko-KR" altLang="en-US" sz="1300" baseline="0" dirty="0" smtClean="0"/>
                        <a:t> 점검 및 </a:t>
                      </a:r>
                      <a:r>
                        <a:rPr lang="ko-KR" altLang="en-US" sz="1300" baseline="0" dirty="0" err="1" smtClean="0"/>
                        <a:t>릴리즈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commits </a:t>
            </a:r>
            <a:r>
              <a:rPr lang="ko-KR" altLang="en-US" sz="3600" dirty="0" smtClean="0"/>
              <a:t>페이지</a:t>
            </a:r>
            <a:endParaRPr lang="ko-KR" altLang="en-US" sz="3600" dirty="0"/>
          </a:p>
        </p:txBody>
      </p:sp>
      <p:pic>
        <p:nvPicPr>
          <p:cNvPr id="1028" name="Picture 4" descr="C:\Users\win - 7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72816"/>
            <a:ext cx="8136904" cy="4653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586</TotalTime>
  <Words>362</Words>
  <Application>Microsoft Office PowerPoint</Application>
  <PresentationFormat>화면 슬라이드 쇼(4:3)</PresentationFormat>
  <Paragraphs>93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2D 게임프로그래밍 1차 발표</vt:lpstr>
      <vt:lpstr>목차</vt:lpstr>
      <vt:lpstr>1. 게임 컨셉</vt:lpstr>
      <vt:lpstr>4. 개발 범위</vt:lpstr>
      <vt:lpstr>5. 개발 현황</vt:lpstr>
      <vt:lpstr>5. Github commits 페이지</vt:lpstr>
      <vt:lpstr>감사합니다.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Microsoft Corporation</dc:creator>
  <cp:lastModifiedBy>win - 7</cp:lastModifiedBy>
  <cp:revision>264</cp:revision>
  <dcterms:created xsi:type="dcterms:W3CDTF">2006-10-05T04:04:58Z</dcterms:created>
  <dcterms:modified xsi:type="dcterms:W3CDTF">2018-11-04T08:14:40Z</dcterms:modified>
</cp:coreProperties>
</file>