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_e5p5e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Номер дома: 10</a:t>
            </a:r>
          </a:p>
          <a:p>
            <a:r>
              <a:t>Тип работ: Ремонт и замена оборудования ИТП</a:t>
            </a:r>
          </a:p>
          <a:p>
            <a:r>
              <a:t>Данные: Ремонт и замена оборудования ИТП + образец текста</a:t>
            </a:r>
          </a:p>
          <a:p>
            <a:r>
              <a:t>Статус: выполнено</a:t>
            </a:r>
          </a:p>
          <a:p>
            <a:r>
              <a:t>ук: Проведенные работы в МКД и на придомовой территории за 03.2025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6" name="Picture 5" descr="tmphvbjpto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7" name="Picture 6" descr="tmp5l8cmp4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_e5p5e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Номер дома: 10</a:t>
            </a:r>
          </a:p>
          <a:p>
            <a:r>
              <a:t>Тип работ: Установка ворот</a:t>
            </a:r>
          </a:p>
          <a:p>
            <a:r>
              <a:t>Данные: Установка ворот + образец текста</a:t>
            </a:r>
          </a:p>
          <a:p>
            <a:r>
              <a:t>Статус: выполнено</a:t>
            </a:r>
          </a:p>
          <a:p>
            <a:r>
              <a:t>ук: Проведенные работы в МКД и на придомовой территории за 03.2025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6" name="Picture 5" descr="tmpt6rnj1jz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7" name="Picture 6" descr="tmpt6rnj1jz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_e5p5e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Номер дома: 10</a:t>
            </a:r>
          </a:p>
          <a:p>
            <a:r>
              <a:t>Тип работ: Нанесение разметки дорог</a:t>
            </a:r>
          </a:p>
          <a:p>
            <a:r>
              <a:t>Данные: Нанесение разметки дорог + образец текста</a:t>
            </a:r>
          </a:p>
          <a:p>
            <a:r>
              <a:t>Статус: выполнено</a:t>
            </a:r>
          </a:p>
          <a:p>
            <a:r>
              <a:t>ук: Проведенные работы в МКД и на придомовой территории за 03.2025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6" name="Picture 5" descr="tmphvbjpto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7" name="Picture 6" descr="tmphvbjpto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_e5p5e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Номер дома: 12</a:t>
            </a:r>
          </a:p>
          <a:p>
            <a:r>
              <a:t>Тип работ: Лакокрасочные работы</a:t>
            </a:r>
          </a:p>
          <a:p>
            <a:r>
              <a:t>Данные: Лакокрасочные работы + образец текста</a:t>
            </a:r>
          </a:p>
          <a:p>
            <a:r>
              <a:t>Статус: выполнено</a:t>
            </a:r>
          </a:p>
          <a:p>
            <a:r>
              <a:t>ук: Проведенные работы в МКД и на придомовой территории за 03.2025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6" name="Picture 5" descr="tmphvbjpto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7" name="Picture 6" descr="tmphvbjpto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_e5p5e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Номер дома: 9</a:t>
            </a:r>
          </a:p>
          <a:p>
            <a:r>
              <a:t>Тип работ: Установка/замена подъездных дверей</a:t>
            </a:r>
          </a:p>
          <a:p>
            <a:r>
              <a:t>Данные: Установка/замена подъездных дверей + образец текста</a:t>
            </a:r>
          </a:p>
          <a:p>
            <a:r>
              <a:t>Статус: выполнено</a:t>
            </a:r>
          </a:p>
          <a:p>
            <a:r>
              <a:t>ук: Проведенные работы в МКД и на придомовой территории за 03.2025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6" name="Picture 5" descr="tmpt6rnj1jz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7" name="Picture 6" descr="tmpt6rnj1jz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_e5p5e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Номер дома: 19Б</a:t>
            </a:r>
          </a:p>
          <a:p>
            <a:r>
              <a:t>Тип работ: Ремонт и замена оборудования ИТП</a:t>
            </a:r>
          </a:p>
          <a:p>
            <a:r>
              <a:t>Данные: Ремонт и замена оборудования ИТП + образец текста</a:t>
            </a:r>
          </a:p>
          <a:p>
            <a:r>
              <a:t>Статус: выполнено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6" name="Picture 5" descr="tmpt6rnj1jz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7" name="Picture 6" descr="tmpt6rnj1jz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