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17</a:t>
            </a:r>
          </a:p>
          <a:p>
            <a:r>
              <a:t>Тип работ: Приии</a:t>
            </a:r>
          </a:p>
          <a:p>
            <a:r>
              <a:t>Статус: выполнено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посл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