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urf6u3g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10</a:t>
            </a:r>
          </a:p>
          <a:p>
            <a:r>
              <a:t>Тип работ: Ремонт и замена оборудования ИТП</a:t>
            </a:r>
          </a:p>
          <a:p>
            <a:r>
              <a:t>Данные: Ремонт и замена оборудования ИТП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awxfz9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e2ytmop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urf6u3g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10</a:t>
            </a:r>
          </a:p>
          <a:p>
            <a:r>
              <a:t>Тип работ: Установка ворот</a:t>
            </a:r>
          </a:p>
          <a:p>
            <a:r>
              <a:t>Данные: Установка ворот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uh55rtx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uh55rtx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urf6u3g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10</a:t>
            </a:r>
          </a:p>
          <a:p>
            <a:r>
              <a:t>Тип работ: Нанесение разметки дорог</a:t>
            </a:r>
          </a:p>
          <a:p>
            <a:r>
              <a:t>Данные: Нанесение разметки дорог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awxfz9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awxfz9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urf6u3g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12</a:t>
            </a:r>
          </a:p>
          <a:p>
            <a:r>
              <a:t>Тип работ: Лакокрасочные работы</a:t>
            </a:r>
          </a:p>
          <a:p>
            <a:r>
              <a:t>Данные: Лакокрасочные работы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awxfz9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awxfz9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urf6u3g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9</a:t>
            </a:r>
          </a:p>
          <a:p>
            <a:r>
              <a:t>Тип работ: Установка/замена подъездных дверей</a:t>
            </a:r>
          </a:p>
          <a:p>
            <a:r>
              <a:t>Данные: Установка/замена подъездных дверей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uh55rtx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uh55rtx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urf6u3g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Номер дома: 19Б</a:t>
            </a:r>
          </a:p>
          <a:p>
            <a:r>
              <a:t>Тип работ: Ремонт и замена оборудования ИТП</a:t>
            </a:r>
          </a:p>
          <a:p>
            <a:r>
              <a:t>Данные: Ремонт и замена оборудования ИТП + образец текста</a:t>
            </a:r>
          </a:p>
          <a:p>
            <a:r>
              <a:t>Статус: выполнено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6" name="Picture 5" descr="tmpuh55rtx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7" name="Picture 6" descr="tmpuh55rtx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