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Номер дома: 19Б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9" name="Picture 8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10" name="Picture 9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8</cp:revision>
  <dcterms:created xsi:type="dcterms:W3CDTF">2025-03-22T16:04:34Z</dcterms:created>
  <dcterms:modified xsi:type="dcterms:W3CDTF">2025-03-22T18:21:28Z</dcterms:modified>
</cp:coreProperties>
</file>