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CBA8B0C-7F92-2848-A134-6D303E8DFFA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BB"/>
    <a:srgbClr val="FFD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3963"/>
  </p:normalViewPr>
  <p:slideViewPr>
    <p:cSldViewPr snapToGrid="0">
      <p:cViewPr varScale="1">
        <p:scale>
          <a:sx n="105" d="100"/>
          <a:sy n="105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C3C57-8FD1-805A-56BF-C7E1B3C2F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32B764-EA80-4CF9-5906-889F58E6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D83A82-ADE4-85A9-6DAC-5A043F00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A59FB5-CD78-5716-65B2-0B98A454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42D10-5CD0-A24B-5CDB-D31AC8DA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1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95F09-9CC8-A4B6-8872-45A92F87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7B6B4C-080B-7CD9-6F57-1BCF8BAD3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60AC0-1E9A-9EA5-F3A6-CAD3A60A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8FAD4-2BCD-1780-6DF7-B272C5B3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E7C3D-86CC-59D7-2D9F-73DD50DA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1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7E7AE8-CF05-E5A7-ACD7-9E849FFB1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6F83AB-CBF4-68C0-87F9-9177B87F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4D09D-CE3A-80F1-F1B4-4B1896AC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27C29-963D-74CB-8939-4F824ECF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EA59C-6506-DDB6-CE98-2E310F06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BD6FF-6258-D125-135B-A5C69A92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0890B-2D9F-AF92-DEC9-220A8439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CEC59-25F7-348B-62F0-09AF634F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11190F-0DA6-3F97-B17B-7CF55AE2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828B2-E957-999F-5905-38E3E51E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4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61757-62C3-1650-2615-ACFEAB57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A0558-621E-9EC7-6027-F8142B3A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4325E-8319-0E8E-E542-C45F21F2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71A25-8793-CC15-BDD5-042BC2BF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EC954-0FFE-9851-2491-01D86096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62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E33A7-82B1-E5D4-1F2A-7DA40F26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076FA-22FC-0154-96CC-8DCC29D67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20505B-47EC-1AEC-EE8D-139D94100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F870EA-CCAB-1902-41DB-DFF25C8F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579F4-E89B-8C4F-D673-21A8E071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DD6D51-DCD1-AA15-CB0D-BCF88AE0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89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46EAC-A64C-1A90-AB9F-00553DE6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1AC45-6FA3-25BC-31CD-36711FC4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84A61E-DBE1-257E-B75C-367D29C6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6C2EFF-E04A-F6F7-37D9-78FBC3CC5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46F242-A4DF-C18D-6069-8E1CD346F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D45765-621C-689D-AFFB-CC3AA3A3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432BA9-90F5-8297-4566-F3282D88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DEDB05-49A8-4B37-8C26-C4847F52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14550-3DC4-9EAC-5F73-B9AEA602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54BDEC-8B69-4761-BDED-6E28AA37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7517B8-3162-1C98-5E94-ADDA924F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A43892-9B1F-C053-AB04-5501A501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4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8F24FD-5FD5-525D-3151-70E70FBC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93659B-999A-AA86-93E9-98A3070A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9339DC-1C1C-1477-F23C-DAA945E7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6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F4B89-AF8C-0F24-1676-84EA2E95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AC76B-A424-6345-6967-E107B9DC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0CB7B7-AD04-E7F1-587E-AD10F50C9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4D4335-CCAB-67E4-5C0A-61C96D1F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437DAA-D395-7244-DFDC-0D256C46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BA4009-E668-F945-8351-A5115D6D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6047C-01BF-2BDC-F555-4B4609DE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156A88-EB7C-72DF-B9CF-29B600DF5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B0B124-7655-6AEE-7359-C5DD4FDFD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041FAA-6963-895A-CF49-3776BFCB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C0B778-97B9-0BD2-DAB0-03D05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159DFC-8155-FB3B-3D68-7ADF1EF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8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C444-D22E-DD1B-46DB-160F8532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799A91-917D-E37B-88D2-77FC37D4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3B620-AD85-3EC6-D502-72FB4679D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7258D-4F06-4A48-8F5C-2478B66BB98D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9DABF-C7DA-B4A4-89BA-F482E25E7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F1E9D-BDFD-9B10-F2FE-55E463FA0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0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Шрифт, символ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FD7A8C6-05B4-BA18-89FD-FF302981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2E1D71-28E0-A126-CE30-C6F61E5F9B8C}"/>
              </a:ext>
            </a:extLst>
          </p:cNvPr>
          <p:cNvSpPr txBox="1"/>
          <p:nvPr/>
        </p:nvSpPr>
        <p:spPr>
          <a:xfrm>
            <a:off x="414528" y="2157981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{Image1}</a:t>
            </a:r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A6780-9CB8-D205-0A77-6CDD37381332}"/>
              </a:ext>
            </a:extLst>
          </p:cNvPr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{Image2}</a:t>
            </a:r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3730F-F613-72B5-CA01-D3EE2D9C8AE2}"/>
              </a:ext>
            </a:extLst>
          </p:cNvPr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{Text}</a:t>
            </a:r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088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</Words>
  <Application>Microsoft Macintosh PowerPoint</Application>
  <PresentationFormat>Широкоэкранный</PresentationFormat>
  <Paragraphs>42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Николай Ушаков</dc:creator>
  <cp:lastModifiedBy>Николай Ушаков</cp:lastModifiedBy>
  <cp:revision>9</cp:revision>
  <dcterms:created xsi:type="dcterms:W3CDTF">2025-03-22T16:04:34Z</dcterms:created>
  <dcterms:modified xsi:type="dcterms:W3CDTF">2025-03-22T20:57:28Z</dcterms:modified>
</cp:coreProperties>
</file>