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3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54868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5360" y="198884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Joincheck.jsp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15680" y="4869160"/>
            <a:ext cx="5760640" cy="7200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DAOcustomer.java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15680" y="6164163"/>
            <a:ext cx="5760640" cy="7200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 table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15680" y="54868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Login.jsp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215680" y="198884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Logincheck.jsp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16080" y="548680"/>
            <a:ext cx="2160240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main.jsp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16080" y="1988559"/>
            <a:ext cx="2160240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maincheck.jsp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816080" y="3426925"/>
            <a:ext cx="504056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DTOcustomer.java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696400" y="548680"/>
            <a:ext cx="2160240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datail.jsp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9696400" y="1988559"/>
            <a:ext cx="2160240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datailcheck.jsp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63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tjouen-jr</dc:creator>
  <cp:lastModifiedBy>tjouen-jr</cp:lastModifiedBy>
  <cp:revision>4</cp:revision>
  <dcterms:created xsi:type="dcterms:W3CDTF">2022-08-17T06:33:36Z</dcterms:created>
  <dcterms:modified xsi:type="dcterms:W3CDTF">2022-08-17T09:15:57Z</dcterms:modified>
</cp:coreProperties>
</file>