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2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3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88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9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62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57FE-34EC-43B8-A492-E40B1ECBC7D7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0DAE-FB2E-4DD7-A782-512BEAB25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5440" y="54868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Join.jsp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55440" y="198884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Joincheck.jsp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55440" y="34290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DAOcustomer.java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55440" y="486916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Customer table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35760" y="54868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Login.jsp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935760" y="198884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Logincheck.jsp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633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tjouen-jr</dc:creator>
  <cp:lastModifiedBy>tjouen-jr</cp:lastModifiedBy>
  <cp:revision>2</cp:revision>
  <dcterms:created xsi:type="dcterms:W3CDTF">2022-08-17T06:33:36Z</dcterms:created>
  <dcterms:modified xsi:type="dcterms:W3CDTF">2022-08-17T06:34:43Z</dcterms:modified>
</cp:coreProperties>
</file>