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orbe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2bw/ddbuYlPMTIypq7Birp/t8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italic.fntdata"/><Relationship Id="rId12" Type="http://schemas.openxmlformats.org/officeDocument/2006/relationships/slide" Target="slides/slide7.xml"/><Relationship Id="rId34" Type="http://schemas.openxmlformats.org/officeDocument/2006/relationships/font" Target="fonts/Corbel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Google Shape;25;p8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Google Shape;26;p8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Google Shape;27;p8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Google Shape;28;p8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9" name="Google Shape;29;p8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0" name="Google Shape;30;p8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1" name="Google Shape;31;p8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8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19646" y="1657"/>
            <a:ext cx="1672354" cy="167235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9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9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9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9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9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9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9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9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0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0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8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8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0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90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90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9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9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9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9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9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8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8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8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8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8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8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8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84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0519646" y="1657"/>
            <a:ext cx="1672354" cy="1672354"/>
          </a:xfrm>
          <a:prstGeom prst="ellipse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/>
              <a:t>Java Class</a:t>
            </a: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Day 20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  <p:sp>
        <p:nvSpPr>
          <p:cNvPr id="144" name="Google Shape;144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849" y="1176919"/>
            <a:ext cx="5509277" cy="470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683" y="2153653"/>
            <a:ext cx="4118740" cy="3958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94"/>
            <a:ext cx="4680284" cy="680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5926" y="1573452"/>
            <a:ext cx="3862137" cy="483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28" y="0"/>
            <a:ext cx="5042777" cy="685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705" y="0"/>
            <a:ext cx="4201112" cy="704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478" y="0"/>
            <a:ext cx="1457528" cy="52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9477" y="523948"/>
            <a:ext cx="5327263" cy="556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6113" y="2249905"/>
            <a:ext cx="4426905" cy="399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499773" cy="440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773" y="1782213"/>
            <a:ext cx="5692227" cy="507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46791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7911" y="-1"/>
            <a:ext cx="4131910" cy="686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76" y="0"/>
            <a:ext cx="5709944" cy="603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1116" y="273892"/>
            <a:ext cx="5358866" cy="633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39" y="0"/>
            <a:ext cx="5300450" cy="687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0516" y="733926"/>
            <a:ext cx="5242898" cy="576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895474" cy="467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7813" y="88394"/>
            <a:ext cx="5872922" cy="65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9046" y="1491916"/>
            <a:ext cx="2920098" cy="536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76" y="-1"/>
            <a:ext cx="5494224" cy="690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5789" y="4232752"/>
            <a:ext cx="4352107" cy="26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8116117" y="3857502"/>
            <a:ext cx="3029732" cy="959635"/>
          </a:xfrm>
          <a:prstGeom prst="rect">
            <a:avLst/>
          </a:prstGeom>
          <a:solidFill>
            <a:schemeClr val="dk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10391957" y="5596180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1009711" y="968913"/>
            <a:ext cx="10172570" cy="2664320"/>
            <a:chOff x="4772" y="4053"/>
            <a:chExt cx="10172570" cy="2664320"/>
          </a:xfrm>
        </p:grpSpPr>
        <p:sp>
          <p:nvSpPr>
            <p:cNvPr id="152" name="Google Shape;152;p2"/>
            <p:cNvSpPr/>
            <p:nvPr/>
          </p:nvSpPr>
          <p:spPr>
            <a:xfrm>
              <a:off x="4772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88235"/>
                  </a:srgbClr>
                </a:gs>
                <a:gs pos="100000">
                  <a:srgbClr val="239AD4">
                    <a:alpha val="88235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4772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772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4772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TOEIC(7/24) 6/6~7/11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TEPS(7/16) 6/29~7/12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090515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80000"/>
                  </a:srgbClr>
                </a:gs>
                <a:gs pos="100000">
                  <a:srgbClr val="239AD4">
                    <a:alpha val="8000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2090515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090515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090515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TOEIC(8/07) 6/20~7/25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TOEIC(8/21) 7/ 4 ~ 8/ 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TEPS (8/06)  6/20~7/17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TEPS (8/20)  7/ 4 ~7/31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Big Data Analyst(10/1)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                        8/29~9/2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ADsP(8.28)  8/1~8/5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76258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68235"/>
                  </a:srgbClr>
                </a:gs>
                <a:gs pos="100000">
                  <a:srgbClr val="239AD4">
                    <a:alpha val="68235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6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4176258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176258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176258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262001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60000"/>
                  </a:srgbClr>
                </a:gs>
                <a:gs pos="100000">
                  <a:srgbClr val="239AD4">
                    <a:alpha val="6000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6262001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262001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6262001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347744" y="4053"/>
              <a:ext cx="1829598" cy="731839"/>
            </a:xfrm>
            <a:prstGeom prst="rect">
              <a:avLst/>
            </a:prstGeom>
            <a:gradFill>
              <a:gsLst>
                <a:gs pos="0">
                  <a:srgbClr val="4EB2EB">
                    <a:alpha val="48235"/>
                  </a:srgbClr>
                </a:gs>
                <a:gs pos="100000">
                  <a:srgbClr val="239AD4">
                    <a:alpha val="48235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>
                  <a:alpha val="4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8347744" y="4053"/>
              <a:ext cx="1829598" cy="73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347744" y="735893"/>
              <a:ext cx="1829598" cy="1932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8347744" y="735893"/>
              <a:ext cx="1829598" cy="1932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839" y="3857502"/>
            <a:ext cx="2217833" cy="9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82" y="3834937"/>
            <a:ext cx="3740625" cy="9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5">
            <a:alphaModFix/>
          </a:blip>
          <a:srcRect b="-1535" l="0" r="53539" t="0"/>
          <a:stretch/>
        </p:blipFill>
        <p:spPr>
          <a:xfrm>
            <a:off x="8196275" y="3880068"/>
            <a:ext cx="2949574" cy="85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/>
          <p:nvPr/>
        </p:nvSpPr>
        <p:spPr>
          <a:xfrm>
            <a:off x="8798199" y="4817137"/>
            <a:ext cx="1740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www.dataq.or.kr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5582435" y="4817137"/>
            <a:ext cx="1598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www.teps.or.kr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2053949" y="4817137"/>
            <a:ext cx="1699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www.toeic.co.kr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4164" y="5375482"/>
            <a:ext cx="4692891" cy="93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"/>
          <p:cNvSpPr/>
          <p:nvPr/>
        </p:nvSpPr>
        <p:spPr>
          <a:xfrm>
            <a:off x="7975528" y="6370666"/>
            <a:ext cx="1787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austiny.snu.ac.kr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2509" y="5375482"/>
            <a:ext cx="4525179" cy="7048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3191993" y="6186000"/>
            <a:ext cx="2048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austin.sogang.ac.kr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67" y="0"/>
            <a:ext cx="4804402" cy="697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4369" y="4692393"/>
            <a:ext cx="6717631" cy="202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8" name="Google Shape;3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032918" cy="480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1351" y="3946358"/>
            <a:ext cx="4700649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5" name="Google Shape;4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960" y="0"/>
            <a:ext cx="6382284" cy="696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059" y="3988109"/>
            <a:ext cx="5105941" cy="286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196153" cy="458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8075" y="3932684"/>
            <a:ext cx="6296395" cy="292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4050" y="3248527"/>
            <a:ext cx="3325950" cy="36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0" name="Google Shape;4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67469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1375" y="752878"/>
            <a:ext cx="5400625" cy="57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836" y="-229111"/>
            <a:ext cx="8802329" cy="731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81"/>
          <p:cNvGrpSpPr/>
          <p:nvPr/>
        </p:nvGrpSpPr>
        <p:grpSpPr>
          <a:xfrm>
            <a:off x="3860230" y="1351591"/>
            <a:ext cx="4471540" cy="4154818"/>
            <a:chOff x="3859660" y="2243470"/>
            <a:chExt cx="4471540" cy="4154818"/>
          </a:xfrm>
        </p:grpSpPr>
        <p:pic>
          <p:nvPicPr>
            <p:cNvPr id="433" name="Google Shape;433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59660" y="2243470"/>
              <a:ext cx="4471540" cy="2742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81"/>
            <p:cNvPicPr preferRelativeResize="0"/>
            <p:nvPr/>
          </p:nvPicPr>
          <p:blipFill rotWithShape="1">
            <a:blip r:embed="rId4">
              <a:alphaModFix/>
            </a:blip>
            <a:srcRect b="22212" l="0" r="0" t="0"/>
            <a:stretch/>
          </p:blipFill>
          <p:spPr>
            <a:xfrm>
              <a:off x="3860800" y="4985600"/>
              <a:ext cx="4470400" cy="1412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Google Shape;435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0" y="2063750"/>
            <a:ext cx="58420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"/>
          <p:cNvGrpSpPr/>
          <p:nvPr/>
        </p:nvGrpSpPr>
        <p:grpSpPr>
          <a:xfrm>
            <a:off x="1441158" y="719667"/>
            <a:ext cx="2833130" cy="3809804"/>
            <a:chOff x="0" y="0"/>
            <a:chExt cx="2833130" cy="3809804"/>
          </a:xfrm>
        </p:grpSpPr>
        <p:cxnSp>
          <p:nvCxnSpPr>
            <p:cNvPr id="187" name="Google Shape;187;p3"/>
            <p:cNvCxnSpPr/>
            <p:nvPr/>
          </p:nvCxnSpPr>
          <p:spPr>
            <a:xfrm>
              <a:off x="0" y="0"/>
              <a:ext cx="2833130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3"/>
            <p:cNvSpPr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 txBox="1"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 Main</a:t>
              </a:r>
              <a:endParaRPr b="0" i="0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2" name="Google Shape;192;p3"/>
            <p:cNvCxnSpPr/>
            <p:nvPr/>
          </p:nvCxnSpPr>
          <p:spPr>
            <a:xfrm>
              <a:off x="566626" y="420929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3"/>
            <p:cNvSpPr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2. Main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5" name="Google Shape;195;p3"/>
            <p:cNvCxnSpPr/>
            <p:nvPr/>
          </p:nvCxnSpPr>
          <p:spPr>
            <a:xfrm>
              <a:off x="566626" y="84185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3"/>
            <p:cNvSpPr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3.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3"/>
            <p:cNvCxnSpPr/>
            <p:nvPr/>
          </p:nvCxnSpPr>
          <p:spPr>
            <a:xfrm>
              <a:off x="566626" y="126278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3"/>
            <p:cNvSpPr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4.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3"/>
            <p:cNvCxnSpPr/>
            <p:nvPr/>
          </p:nvCxnSpPr>
          <p:spPr>
            <a:xfrm>
              <a:off x="566626" y="1683717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3"/>
            <p:cNvSpPr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orbel"/>
                  <a:ea typeface="Corbel"/>
                  <a:cs typeface="Corbel"/>
                  <a:sym typeface="Corbel"/>
                </a:rPr>
                <a:t>LUNCH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3"/>
            <p:cNvCxnSpPr/>
            <p:nvPr/>
          </p:nvCxnSpPr>
          <p:spPr>
            <a:xfrm>
              <a:off x="566626" y="210464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3"/>
            <p:cNvSpPr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5.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07" name="Google Shape;207;p3"/>
            <p:cNvCxnSpPr/>
            <p:nvPr/>
          </p:nvCxnSpPr>
          <p:spPr>
            <a:xfrm>
              <a:off x="566626" y="252557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3"/>
            <p:cNvSpPr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6.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10" name="Google Shape;210;p3"/>
            <p:cNvCxnSpPr/>
            <p:nvPr/>
          </p:nvCxnSpPr>
          <p:spPr>
            <a:xfrm>
              <a:off x="566626" y="294650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3"/>
            <p:cNvSpPr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7.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3"/>
            <p:cNvCxnSpPr/>
            <p:nvPr/>
          </p:nvCxnSpPr>
          <p:spPr>
            <a:xfrm>
              <a:off x="566626" y="336743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3"/>
            <p:cNvSpPr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8. 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Recap, Test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3"/>
            <p:cNvCxnSpPr/>
            <p:nvPr/>
          </p:nvCxnSpPr>
          <p:spPr>
            <a:xfrm>
              <a:off x="566626" y="3788364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7" name="Google Shape;217;p3"/>
          <p:cNvGrpSpPr/>
          <p:nvPr/>
        </p:nvGrpSpPr>
        <p:grpSpPr>
          <a:xfrm>
            <a:off x="6656916" y="719667"/>
            <a:ext cx="2833130" cy="3809804"/>
            <a:chOff x="0" y="0"/>
            <a:chExt cx="2833130" cy="3809804"/>
          </a:xfrm>
        </p:grpSpPr>
        <p:cxnSp>
          <p:nvCxnSpPr>
            <p:cNvPr id="218" name="Google Shape;218;p3"/>
            <p:cNvCxnSpPr/>
            <p:nvPr/>
          </p:nvCxnSpPr>
          <p:spPr>
            <a:xfrm>
              <a:off x="0" y="85072"/>
              <a:ext cx="2833130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3"/>
            <p:cNvSpPr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0" y="0"/>
              <a:ext cx="566626" cy="3809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 txBox="1"/>
            <p:nvPr/>
          </p:nvSpPr>
          <p:spPr>
            <a:xfrm>
              <a:off x="609122" y="20044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 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Recap </a:t>
              </a:r>
              <a:r>
                <a:rPr b="0" i="0" lang="en-US" sz="1800" u="none" cap="none" strike="noStrike">
                  <a:solidFill>
                    <a:srgbClr val="0070C0"/>
                  </a:solidFill>
                  <a:latin typeface="Corbel"/>
                  <a:ea typeface="Corbel"/>
                  <a:cs typeface="Corbel"/>
                  <a:sym typeface="Corbel"/>
                </a:rPr>
                <a:t>Sub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"/>
            <p:cNvCxnSpPr/>
            <p:nvPr/>
          </p:nvCxnSpPr>
          <p:spPr>
            <a:xfrm>
              <a:off x="566626" y="420929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3"/>
            <p:cNvSpPr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 txBox="1"/>
            <p:nvPr/>
          </p:nvSpPr>
          <p:spPr>
            <a:xfrm>
              <a:off x="609122" y="44097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2.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26" name="Google Shape;226;p3"/>
            <p:cNvCxnSpPr/>
            <p:nvPr/>
          </p:nvCxnSpPr>
          <p:spPr>
            <a:xfrm>
              <a:off x="566626" y="84185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3"/>
            <p:cNvSpPr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 txBox="1"/>
            <p:nvPr/>
          </p:nvSpPr>
          <p:spPr>
            <a:xfrm>
              <a:off x="609122" y="861903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3.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29" name="Google Shape;229;p3"/>
            <p:cNvCxnSpPr/>
            <p:nvPr/>
          </p:nvCxnSpPr>
          <p:spPr>
            <a:xfrm>
              <a:off x="566626" y="1262788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3"/>
            <p:cNvSpPr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 txBox="1"/>
            <p:nvPr/>
          </p:nvSpPr>
          <p:spPr>
            <a:xfrm>
              <a:off x="609122" y="1282832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4.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3"/>
            <p:cNvCxnSpPr/>
            <p:nvPr/>
          </p:nvCxnSpPr>
          <p:spPr>
            <a:xfrm>
              <a:off x="566626" y="1683717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3"/>
            <p:cNvSpPr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 txBox="1"/>
            <p:nvPr/>
          </p:nvSpPr>
          <p:spPr>
            <a:xfrm>
              <a:off x="609122" y="170376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orbel"/>
                  <a:ea typeface="Corbel"/>
                  <a:cs typeface="Corbel"/>
                  <a:sym typeface="Corbel"/>
                </a:rPr>
                <a:t>LUNCH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3"/>
            <p:cNvCxnSpPr/>
            <p:nvPr/>
          </p:nvCxnSpPr>
          <p:spPr>
            <a:xfrm>
              <a:off x="566626" y="210464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3"/>
            <p:cNvSpPr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 txBox="1"/>
            <p:nvPr/>
          </p:nvSpPr>
          <p:spPr>
            <a:xfrm>
              <a:off x="609122" y="2124691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5.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 Recap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Main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38" name="Google Shape;238;p3"/>
            <p:cNvCxnSpPr/>
            <p:nvPr/>
          </p:nvCxnSpPr>
          <p:spPr>
            <a:xfrm>
              <a:off x="566626" y="2525576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3"/>
            <p:cNvSpPr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 txBox="1"/>
            <p:nvPr/>
          </p:nvSpPr>
          <p:spPr>
            <a:xfrm>
              <a:off x="609122" y="254562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6.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3"/>
            <p:cNvCxnSpPr/>
            <p:nvPr/>
          </p:nvCxnSpPr>
          <p:spPr>
            <a:xfrm>
              <a:off x="566626" y="294650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3"/>
            <p:cNvSpPr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 txBox="1"/>
            <p:nvPr/>
          </p:nvSpPr>
          <p:spPr>
            <a:xfrm>
              <a:off x="609122" y="2966550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7. </a:t>
              </a:r>
              <a:endParaRPr b="0" i="0" sz="1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4" name="Google Shape;244;p3"/>
            <p:cNvCxnSpPr/>
            <p:nvPr/>
          </p:nvCxnSpPr>
          <p:spPr>
            <a:xfrm>
              <a:off x="566626" y="3367435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p3"/>
            <p:cNvSpPr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 txBox="1"/>
            <p:nvPr/>
          </p:nvSpPr>
          <p:spPr>
            <a:xfrm>
              <a:off x="609122" y="3387479"/>
              <a:ext cx="2224007" cy="40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8. 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Test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3"/>
            <p:cNvCxnSpPr/>
            <p:nvPr/>
          </p:nvCxnSpPr>
          <p:spPr>
            <a:xfrm>
              <a:off x="566626" y="3788364"/>
              <a:ext cx="2266504" cy="0"/>
            </a:xfrm>
            <a:prstGeom prst="straightConnector1">
              <a:avLst/>
            </a:prstGeom>
            <a:solidFill>
              <a:srgbClr val="2FACEA"/>
            </a:solidFill>
            <a:ln cap="rnd" cmpd="sng" w="15875">
              <a:solidFill>
                <a:srgbClr val="BCDA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8" name="Google Shape;248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9" name="Google Shape;249;p3"/>
          <p:cNvGrpSpPr/>
          <p:nvPr/>
        </p:nvGrpSpPr>
        <p:grpSpPr>
          <a:xfrm>
            <a:off x="1379048" y="4846950"/>
            <a:ext cx="9113003" cy="1381680"/>
            <a:chOff x="4275" y="5592"/>
            <a:chExt cx="9113003" cy="1381680"/>
          </a:xfrm>
        </p:grpSpPr>
        <p:sp>
          <p:nvSpPr>
            <p:cNvPr id="250" name="Google Shape;250;p3"/>
            <p:cNvSpPr/>
            <p:nvPr/>
          </p:nvSpPr>
          <p:spPr>
            <a:xfrm>
              <a:off x="4275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 txBox="1"/>
            <p:nvPr/>
          </p:nvSpPr>
          <p:spPr>
            <a:xfrm>
              <a:off x="4275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275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 txBox="1"/>
            <p:nvPr/>
          </p:nvSpPr>
          <p:spPr>
            <a:xfrm>
              <a:off x="4275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Java Basic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HTML, CSS, JS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872769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 txBox="1"/>
            <p:nvPr/>
          </p:nvSpPr>
          <p:spPr>
            <a:xfrm>
              <a:off x="1872769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872769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 txBox="1"/>
            <p:nvPr/>
          </p:nvSpPr>
          <p:spPr>
            <a:xfrm>
              <a:off x="1872769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Java Intermediate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            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741262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 txBox="1"/>
            <p:nvPr/>
          </p:nvSpPr>
          <p:spPr>
            <a:xfrm>
              <a:off x="3741262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741262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 txBox="1"/>
            <p:nvPr/>
          </p:nvSpPr>
          <p:spPr>
            <a:xfrm>
              <a:off x="3741262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09755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 txBox="1"/>
            <p:nvPr/>
          </p:nvSpPr>
          <p:spPr>
            <a:xfrm>
              <a:off x="5609755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609755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 txBox="1"/>
            <p:nvPr/>
          </p:nvSpPr>
          <p:spPr>
            <a:xfrm>
              <a:off x="5609755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478249" y="5592"/>
              <a:ext cx="1639029" cy="547200"/>
            </a:xfrm>
            <a:prstGeom prst="rect">
              <a:avLst/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2FACEA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 txBox="1"/>
            <p:nvPr/>
          </p:nvSpPr>
          <p:spPr>
            <a:xfrm>
              <a:off x="7478249" y="5592"/>
              <a:ext cx="1639029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478249" y="552792"/>
              <a:ext cx="1639029" cy="834480"/>
            </a:xfrm>
            <a:prstGeom prst="rect">
              <a:avLst/>
            </a:prstGeom>
            <a:solidFill>
              <a:srgbClr val="CBE2F7">
                <a:alpha val="88235"/>
              </a:srgbClr>
            </a:solidFill>
            <a:ln cap="rnd" cmpd="sng" w="9525">
              <a:solidFill>
                <a:srgbClr val="CBE2F7">
                  <a:alpha val="88235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 txBox="1"/>
            <p:nvPr/>
          </p:nvSpPr>
          <p:spPr>
            <a:xfrm>
              <a:off x="7478249" y="552792"/>
              <a:ext cx="1639029" cy="83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>
            <p:ph type="title"/>
          </p:nvPr>
        </p:nvSpPr>
        <p:spPr>
          <a:xfrm>
            <a:off x="1484311" y="69455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JS</a:t>
            </a:r>
            <a:endParaRPr/>
          </a:p>
        </p:txBody>
      </p:sp>
      <p:sp>
        <p:nvSpPr>
          <p:cNvPr id="275" name="Google Shape;275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2343"/>
            <a:ext cx="3368842" cy="596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5793641" cy="356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561347"/>
            <a:ext cx="6262264" cy="329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2351" y="3296820"/>
            <a:ext cx="4609649" cy="356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49516" cy="480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759" y="2466474"/>
            <a:ext cx="4904242" cy="439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5341564" cy="487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1116" y="1183276"/>
            <a:ext cx="5670884" cy="538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845735"/>
            <a:ext cx="5233737" cy="501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736" y="3019767"/>
            <a:ext cx="4078123" cy="383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460757" cy="259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90339"/>
            <a:ext cx="5991726" cy="466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13810" y="2598821"/>
            <a:ext cx="3457416" cy="375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2021-02-07T13:43:02Z</dcterms:created>
  <dc:creator>윤근수</dc:creator>
</cp:coreProperties>
</file>