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6" r:id="rId1"/>
    <p:sldMasterId id="2147483888" r:id="rId2"/>
  </p:sldMasterIdLst>
  <p:notesMasterIdLst>
    <p:notesMasterId r:id="rId8"/>
  </p:notesMasterIdLst>
  <p:sldIdLst>
    <p:sldId id="474" r:id="rId3"/>
    <p:sldId id="470" r:id="rId4"/>
    <p:sldId id="471" r:id="rId5"/>
    <p:sldId id="472" r:id="rId6"/>
    <p:sldId id="473" r:id="rId7"/>
  </p:sldIdLst>
  <p:sldSz cx="9144000" cy="6858000" type="screen4x3"/>
  <p:notesSz cx="7010400" cy="9296400"/>
  <p:defaultTextStyle>
    <a:defPPr>
      <a:defRPr lang="en-US"/>
    </a:defPPr>
    <a:lvl1pPr algn="l" rtl="0" fontAlgn="base">
      <a:spcBef>
        <a:spcPct val="0"/>
      </a:spcBef>
      <a:spcAft>
        <a:spcPct val="0"/>
      </a:spcAft>
      <a:defRPr sz="1400" kern="1200">
        <a:solidFill>
          <a:schemeClr val="tx1"/>
        </a:solidFill>
        <a:latin typeface="Verdana" pitchFamily="34" charset="0"/>
        <a:ea typeface="+mn-ea"/>
        <a:cs typeface="Arial" charset="0"/>
      </a:defRPr>
    </a:lvl1pPr>
    <a:lvl2pPr marL="457200" algn="l" rtl="0" fontAlgn="base">
      <a:spcBef>
        <a:spcPct val="0"/>
      </a:spcBef>
      <a:spcAft>
        <a:spcPct val="0"/>
      </a:spcAft>
      <a:defRPr sz="1400" kern="1200">
        <a:solidFill>
          <a:schemeClr val="tx1"/>
        </a:solidFill>
        <a:latin typeface="Verdana" pitchFamily="34" charset="0"/>
        <a:ea typeface="+mn-ea"/>
        <a:cs typeface="Arial" charset="0"/>
      </a:defRPr>
    </a:lvl2pPr>
    <a:lvl3pPr marL="914400" algn="l" rtl="0" fontAlgn="base">
      <a:spcBef>
        <a:spcPct val="0"/>
      </a:spcBef>
      <a:spcAft>
        <a:spcPct val="0"/>
      </a:spcAft>
      <a:defRPr sz="1400" kern="1200">
        <a:solidFill>
          <a:schemeClr val="tx1"/>
        </a:solidFill>
        <a:latin typeface="Verdana" pitchFamily="34" charset="0"/>
        <a:ea typeface="+mn-ea"/>
        <a:cs typeface="Arial" charset="0"/>
      </a:defRPr>
    </a:lvl3pPr>
    <a:lvl4pPr marL="1371600" algn="l" rtl="0" fontAlgn="base">
      <a:spcBef>
        <a:spcPct val="0"/>
      </a:spcBef>
      <a:spcAft>
        <a:spcPct val="0"/>
      </a:spcAft>
      <a:defRPr sz="1400" kern="1200">
        <a:solidFill>
          <a:schemeClr val="tx1"/>
        </a:solidFill>
        <a:latin typeface="Verdana" pitchFamily="34" charset="0"/>
        <a:ea typeface="+mn-ea"/>
        <a:cs typeface="Arial" charset="0"/>
      </a:defRPr>
    </a:lvl4pPr>
    <a:lvl5pPr marL="1828800" algn="l" rtl="0" fontAlgn="base">
      <a:spcBef>
        <a:spcPct val="0"/>
      </a:spcBef>
      <a:spcAft>
        <a:spcPct val="0"/>
      </a:spcAft>
      <a:defRPr sz="1400" kern="1200">
        <a:solidFill>
          <a:schemeClr val="tx1"/>
        </a:solidFill>
        <a:latin typeface="Verdana" pitchFamily="34" charset="0"/>
        <a:ea typeface="+mn-ea"/>
        <a:cs typeface="Arial" charset="0"/>
      </a:defRPr>
    </a:lvl5pPr>
    <a:lvl6pPr marL="2286000" algn="l" defTabSz="914400" rtl="0" eaLnBrk="1" latinLnBrk="0" hangingPunct="1">
      <a:defRPr sz="1400" kern="1200">
        <a:solidFill>
          <a:schemeClr val="tx1"/>
        </a:solidFill>
        <a:latin typeface="Verdana" pitchFamily="34" charset="0"/>
        <a:ea typeface="+mn-ea"/>
        <a:cs typeface="Arial" charset="0"/>
      </a:defRPr>
    </a:lvl6pPr>
    <a:lvl7pPr marL="2743200" algn="l" defTabSz="914400" rtl="0" eaLnBrk="1" latinLnBrk="0" hangingPunct="1">
      <a:defRPr sz="1400" kern="1200">
        <a:solidFill>
          <a:schemeClr val="tx1"/>
        </a:solidFill>
        <a:latin typeface="Verdana" pitchFamily="34" charset="0"/>
        <a:ea typeface="+mn-ea"/>
        <a:cs typeface="Arial" charset="0"/>
      </a:defRPr>
    </a:lvl7pPr>
    <a:lvl8pPr marL="3200400" algn="l" defTabSz="914400" rtl="0" eaLnBrk="1" latinLnBrk="0" hangingPunct="1">
      <a:defRPr sz="1400" kern="1200">
        <a:solidFill>
          <a:schemeClr val="tx1"/>
        </a:solidFill>
        <a:latin typeface="Verdana" pitchFamily="34" charset="0"/>
        <a:ea typeface="+mn-ea"/>
        <a:cs typeface="Arial" charset="0"/>
      </a:defRPr>
    </a:lvl8pPr>
    <a:lvl9pPr marL="3657600" algn="l" defTabSz="914400" rtl="0" eaLnBrk="1" latinLnBrk="0" hangingPunct="1">
      <a:defRPr sz="1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94DFD1"/>
    <a:srgbClr val="FF3399"/>
    <a:srgbClr val="FF0000"/>
    <a:srgbClr val="FF7C80"/>
    <a:srgbClr val="FF5050"/>
    <a:srgbClr val="FFCC99"/>
    <a:srgbClr val="66FFFF"/>
    <a:srgbClr val="66CC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45" autoAdjust="0"/>
    <p:restoredTop sz="88018" autoAdjust="0"/>
  </p:normalViewPr>
  <p:slideViewPr>
    <p:cSldViewPr snapToGrid="0">
      <p:cViewPr varScale="1">
        <p:scale>
          <a:sx n="82" d="100"/>
          <a:sy n="82" d="100"/>
        </p:scale>
        <p:origin x="-784" y="-112"/>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1982"/>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7683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683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7683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7683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E22D473-3EDF-465C-A57D-40EDAA17CD99}" type="slidenum">
              <a:rPr lang="en-US"/>
              <a:pPr>
                <a:defRPr/>
              </a:pPr>
              <a:t>‹#›</a:t>
            </a:fld>
            <a:endParaRPr lang="en-US"/>
          </a:p>
        </p:txBody>
      </p:sp>
    </p:spTree>
    <p:extLst>
      <p:ext uri="{BB962C8B-B14F-4D97-AF65-F5344CB8AC3E}">
        <p14:creationId xmlns:p14="http://schemas.microsoft.com/office/powerpoint/2010/main" val="2922638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5" name="Rectangle 4"/>
          <p:cNvSpPr>
            <a:spLocks noChangeArrowheads="1"/>
          </p:cNvSpPr>
          <p:nvPr/>
        </p:nvSpPr>
        <p:spPr bwMode="auto">
          <a:xfrm>
            <a:off x="30988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6" name="Rectangle 5"/>
          <p:cNvSpPr>
            <a:spLocks noChangeArrowheads="1"/>
          </p:cNvSpPr>
          <p:nvPr/>
        </p:nvSpPr>
        <p:spPr bwMode="auto">
          <a:xfrm>
            <a:off x="5969000" y="2889250"/>
            <a:ext cx="2870200" cy="201613"/>
          </a:xfrm>
          <a:prstGeom prst="rect">
            <a:avLst/>
          </a:prstGeom>
          <a:solidFill>
            <a:srgbClr val="7402C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409602" name="Rectangle 2"/>
          <p:cNvSpPr>
            <a:spLocks noGrp="1" noChangeArrowheads="1"/>
          </p:cNvSpPr>
          <p:nvPr>
            <p:ph type="ctrTitle"/>
          </p:nvPr>
        </p:nvSpPr>
        <p:spPr>
          <a:xfrm>
            <a:off x="685800" y="685800"/>
            <a:ext cx="7772400" cy="2127250"/>
          </a:xfrm>
        </p:spPr>
        <p:txBody>
          <a:bodyPr/>
          <a:lstStyle>
            <a:lvl1pPr>
              <a:defRPr/>
            </a:lvl1pPr>
          </a:lstStyle>
          <a:p>
            <a:pPr lvl="0"/>
            <a:endParaRPr lang="en-US" noProof="0" smtClean="0"/>
          </a:p>
        </p:txBody>
      </p:sp>
      <p:sp>
        <p:nvSpPr>
          <p:cNvPr id="40960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a:lvl1pPr>
          </a:lstStyle>
          <a:p>
            <a:pPr lvl="0"/>
            <a:endParaRPr lang="en-US" noProof="0" smtClean="0"/>
          </a:p>
        </p:txBody>
      </p:sp>
      <p:sp>
        <p:nvSpPr>
          <p:cNvPr id="7" name="Rectangle 5"/>
          <p:cNvSpPr>
            <a:spLocks noGrp="1" noChangeArrowheads="1"/>
          </p:cNvSpPr>
          <p:nvPr>
            <p:ph type="ftr" sz="quarter" idx="10"/>
          </p:nvPr>
        </p:nvSpPr>
        <p:spPr>
          <a:xfrm>
            <a:off x="3124200" y="6248400"/>
            <a:ext cx="2895600" cy="457200"/>
          </a:xfrm>
        </p:spPr>
        <p:txBody>
          <a:bodyPr/>
          <a:lstStyle>
            <a:lvl1pPr>
              <a:defRPr sz="1000" i="0"/>
            </a:lvl1pPr>
          </a:lstStyle>
          <a:p>
            <a:pPr>
              <a:defRPr/>
            </a:pPr>
            <a:endParaRPr lang="en-US"/>
          </a:p>
        </p:txBody>
      </p:sp>
      <p:sp>
        <p:nvSpPr>
          <p:cNvPr id="8" name="Rectangle 6"/>
          <p:cNvSpPr>
            <a:spLocks noGrp="1" noChangeArrowheads="1"/>
          </p:cNvSpPr>
          <p:nvPr>
            <p:ph type="sldNum" sz="quarter" idx="11"/>
          </p:nvPr>
        </p:nvSpPr>
        <p:spPr>
          <a:xfrm>
            <a:off x="6553200" y="6248400"/>
            <a:ext cx="2133600" cy="457200"/>
          </a:xfrm>
        </p:spPr>
        <p:txBody>
          <a:bodyPr/>
          <a:lstStyle>
            <a:lvl1pPr>
              <a:defRPr sz="1000" i="0"/>
            </a:lvl1pPr>
          </a:lstStyle>
          <a:p>
            <a:pPr>
              <a:defRPr/>
            </a:pPr>
            <a:r>
              <a:rPr lang="en-US"/>
              <a:t>Page </a:t>
            </a:r>
            <a:fld id="{962B6F8D-368F-4709-8B4D-D4B2B6DA081B}" type="slidenum">
              <a:rPr lang="en-US"/>
              <a:pPr>
                <a:defRPr/>
              </a:pPr>
              <a:t>‹#›</a:t>
            </a:fld>
            <a:endParaRPr lang="en-US"/>
          </a:p>
        </p:txBody>
      </p:sp>
    </p:spTree>
    <p:extLst>
      <p:ext uri="{BB962C8B-B14F-4D97-AF65-F5344CB8AC3E}">
        <p14:creationId xmlns:p14="http://schemas.microsoft.com/office/powerpoint/2010/main" val="190420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B2F6ADB-34EB-428A-8BA7-55B8490A1C41}"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7835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C1FDDC-4AF7-4E18-B43D-42091C289B97}"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19297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C8B2FA42-D90B-484D-BEED-042C21DB8E8D}"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841660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9" descr="satellite image of a hurricane storm's ey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 name="Group 6"/>
          <p:cNvGrpSpPr>
            <a:grpSpLocks/>
          </p:cNvGrpSpPr>
          <p:nvPr/>
        </p:nvGrpSpPr>
        <p:grpSpPr bwMode="auto">
          <a:xfrm>
            <a:off x="274638" y="3665538"/>
            <a:ext cx="8594725" cy="2233612"/>
            <a:chOff x="160" y="2308"/>
            <a:chExt cx="5437" cy="1399"/>
          </a:xfrm>
        </p:grpSpPr>
        <p:sp>
          <p:nvSpPr>
            <p:cNvPr id="7" name="Rectangle 7"/>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8" name="Rectangle 8"/>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9" name="Rectangle 9"/>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0" name="Rectangle 10"/>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1" name="Rectangle 11"/>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2" name="Rectangle 12"/>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sp>
          <p:nvSpPr>
            <p:cNvPr id="13" name="Freeform 13"/>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4"/>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5"/>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Rectangle 16"/>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defRPr/>
              </a:pPr>
              <a:endParaRPr lang="en-US" altLang="en-US" smtClean="0"/>
            </a:p>
          </p:txBody>
        </p:sp>
      </p:grpSp>
      <p:sp>
        <p:nvSpPr>
          <p:cNvPr id="510979" name="Rectangle 3"/>
          <p:cNvSpPr>
            <a:spLocks noGrp="1" noChangeArrowheads="1"/>
          </p:cNvSpPr>
          <p:nvPr>
            <p:ph type="ctrTitle"/>
          </p:nvPr>
        </p:nvSpPr>
        <p:spPr>
          <a:xfrm>
            <a:off x="139700" y="1417638"/>
            <a:ext cx="8729663" cy="2011362"/>
          </a:xfrm>
        </p:spPr>
        <p:txBody>
          <a:bodyPr anchor="b"/>
          <a:lstStyle>
            <a:lvl1pPr>
              <a:defRPr sz="3500">
                <a:solidFill>
                  <a:schemeClr val="bg1"/>
                </a:solidFill>
              </a:defRPr>
            </a:lvl1pPr>
          </a:lstStyle>
          <a:p>
            <a:pPr lvl="0"/>
            <a:r>
              <a:rPr lang="en-US" noProof="0" smtClean="0"/>
              <a:t>Click to edit Master title style</a:t>
            </a:r>
          </a:p>
        </p:txBody>
      </p:sp>
      <p:sp>
        <p:nvSpPr>
          <p:cNvPr id="510980" name="Rectangle 4"/>
          <p:cNvSpPr>
            <a:spLocks noGrp="1" noChangeArrowheads="1"/>
          </p:cNvSpPr>
          <p:nvPr>
            <p:ph type="subTitle" idx="1"/>
          </p:nvPr>
        </p:nvSpPr>
        <p:spPr>
          <a:xfrm>
            <a:off x="182563" y="528638"/>
            <a:ext cx="7769225" cy="530225"/>
          </a:xfrm>
        </p:spPr>
        <p:txBody>
          <a:bodyPr anchor="b"/>
          <a:lstStyle>
            <a:lvl1pPr marL="0" indent="0">
              <a:buFont typeface="Wingdings" pitchFamily="2" charset="2"/>
              <a:buNone/>
              <a:defRPr sz="1200" b="1"/>
            </a:lvl1pPr>
          </a:lstStyle>
          <a:p>
            <a:pPr lvl="0"/>
            <a:endParaRPr lang="en-US" noProof="0" smtClean="0"/>
          </a:p>
        </p:txBody>
      </p:sp>
    </p:spTree>
    <p:extLst>
      <p:ext uri="{BB962C8B-B14F-4D97-AF65-F5344CB8AC3E}">
        <p14:creationId xmlns:p14="http://schemas.microsoft.com/office/powerpoint/2010/main" val="328206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677EF44-ACCC-4D7D-A846-B931404AFA1E}" type="slidenum">
              <a:rPr lang="en-US"/>
              <a:pPr>
                <a:defRPr/>
              </a:pPr>
              <a:t>‹#›</a:t>
            </a:fld>
            <a:endParaRPr lang="en-US"/>
          </a:p>
        </p:txBody>
      </p:sp>
    </p:spTree>
    <p:extLst>
      <p:ext uri="{BB962C8B-B14F-4D97-AF65-F5344CB8AC3E}">
        <p14:creationId xmlns:p14="http://schemas.microsoft.com/office/powerpoint/2010/main" val="366573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BC026B0-0DB1-48F1-990D-3FB0723ABE0B}" type="slidenum">
              <a:rPr lang="en-US"/>
              <a:pPr>
                <a:defRPr/>
              </a:pPr>
              <a:t>‹#›</a:t>
            </a:fld>
            <a:endParaRPr lang="en-US"/>
          </a:p>
        </p:txBody>
      </p:sp>
    </p:spTree>
    <p:extLst>
      <p:ext uri="{BB962C8B-B14F-4D97-AF65-F5344CB8AC3E}">
        <p14:creationId xmlns:p14="http://schemas.microsoft.com/office/powerpoint/2010/main" val="58699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8A258734-8CAA-40A1-8839-586E786EEB65}" type="slidenum">
              <a:rPr lang="en-US"/>
              <a:pPr>
                <a:defRPr/>
              </a:pPr>
              <a:t>‹#›</a:t>
            </a:fld>
            <a:endParaRPr lang="en-US"/>
          </a:p>
        </p:txBody>
      </p:sp>
    </p:spTree>
    <p:extLst>
      <p:ext uri="{BB962C8B-B14F-4D97-AF65-F5344CB8AC3E}">
        <p14:creationId xmlns:p14="http://schemas.microsoft.com/office/powerpoint/2010/main" val="2807247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8A9623BB-FA5A-4F5B-B5AE-65FF70F7988B}" type="slidenum">
              <a:rPr lang="en-US"/>
              <a:pPr>
                <a:defRPr/>
              </a:pPr>
              <a:t>‹#›</a:t>
            </a:fld>
            <a:endParaRPr lang="en-US"/>
          </a:p>
        </p:txBody>
      </p:sp>
    </p:spTree>
    <p:extLst>
      <p:ext uri="{BB962C8B-B14F-4D97-AF65-F5344CB8AC3E}">
        <p14:creationId xmlns:p14="http://schemas.microsoft.com/office/powerpoint/2010/main" val="1619459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28CD2258-D672-439C-8CD0-25D9E3911C0E}" type="slidenum">
              <a:rPr lang="en-US"/>
              <a:pPr>
                <a:defRPr/>
              </a:pPr>
              <a:t>‹#›</a:t>
            </a:fld>
            <a:endParaRPr lang="en-US"/>
          </a:p>
        </p:txBody>
      </p:sp>
    </p:spTree>
    <p:extLst>
      <p:ext uri="{BB962C8B-B14F-4D97-AF65-F5344CB8AC3E}">
        <p14:creationId xmlns:p14="http://schemas.microsoft.com/office/powerpoint/2010/main" val="1354000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0FBB29D1-E38D-436C-B26E-8BA3F148318B}" type="slidenum">
              <a:rPr lang="en-US"/>
              <a:pPr>
                <a:defRPr/>
              </a:pPr>
              <a:t>‹#›</a:t>
            </a:fld>
            <a:endParaRPr lang="en-US"/>
          </a:p>
        </p:txBody>
      </p:sp>
    </p:spTree>
    <p:extLst>
      <p:ext uri="{BB962C8B-B14F-4D97-AF65-F5344CB8AC3E}">
        <p14:creationId xmlns:p14="http://schemas.microsoft.com/office/powerpoint/2010/main" val="125500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0026FEB-AF00-44A4-B84A-641E94244AA6}"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2992922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1111A71-9173-4723-B059-E20C5A063A69}" type="slidenum">
              <a:rPr lang="en-US"/>
              <a:pPr>
                <a:defRPr/>
              </a:pPr>
              <a:t>‹#›</a:t>
            </a:fld>
            <a:endParaRPr lang="en-US"/>
          </a:p>
        </p:txBody>
      </p:sp>
    </p:spTree>
    <p:extLst>
      <p:ext uri="{BB962C8B-B14F-4D97-AF65-F5344CB8AC3E}">
        <p14:creationId xmlns:p14="http://schemas.microsoft.com/office/powerpoint/2010/main" val="351550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9B2C63B9-6F92-4A1F-B27B-8A83F19C1803}" type="slidenum">
              <a:rPr lang="en-US"/>
              <a:pPr>
                <a:defRPr/>
              </a:pPr>
              <a:t>‹#›</a:t>
            </a:fld>
            <a:endParaRPr lang="en-US"/>
          </a:p>
        </p:txBody>
      </p:sp>
    </p:spTree>
    <p:extLst>
      <p:ext uri="{BB962C8B-B14F-4D97-AF65-F5344CB8AC3E}">
        <p14:creationId xmlns:p14="http://schemas.microsoft.com/office/powerpoint/2010/main" val="39362117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A111391-71C1-4506-AAE2-0AFB5F847A08}" type="slidenum">
              <a:rPr lang="en-US"/>
              <a:pPr>
                <a:defRPr/>
              </a:pPr>
              <a:t>‹#›</a:t>
            </a:fld>
            <a:endParaRPr lang="en-US"/>
          </a:p>
        </p:txBody>
      </p:sp>
    </p:spTree>
    <p:extLst>
      <p:ext uri="{BB962C8B-B14F-4D97-AF65-F5344CB8AC3E}">
        <p14:creationId xmlns:p14="http://schemas.microsoft.com/office/powerpoint/2010/main" val="1046541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CED11098-8F90-475E-ACFA-2F7F54A4DBA4}" type="slidenum">
              <a:rPr lang="en-US"/>
              <a:pPr>
                <a:defRPr/>
              </a:pPr>
              <a:t>‹#›</a:t>
            </a:fld>
            <a:endParaRPr lang="en-US"/>
          </a:p>
        </p:txBody>
      </p:sp>
    </p:spTree>
    <p:extLst>
      <p:ext uri="{BB962C8B-B14F-4D97-AF65-F5344CB8AC3E}">
        <p14:creationId xmlns:p14="http://schemas.microsoft.com/office/powerpoint/2010/main" val="298360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497FFDEF-B4FC-40C2-ABEF-5C5EF7625957}" type="slidenum">
              <a:rPr lang="en-US"/>
              <a:pPr>
                <a:defRPr/>
              </a:pPr>
              <a:t>‹#›</a:t>
            </a:fld>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89418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9EE9204-3899-4960-9B21-907D39CADE7C}"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10608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EEB56EA9-578C-4BF7-AC8D-9918D352D34F}" type="slidenum">
              <a:rPr lang="en-US"/>
              <a:pPr>
                <a:defRPr/>
              </a:pPr>
              <a:t>‹#›</a:t>
            </a:fld>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23293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D78B650B-C966-4090-A364-642DAFEA80F0}" type="slidenum">
              <a:rPr lang="en-US"/>
              <a:pPr>
                <a:defRPr/>
              </a:pPr>
              <a:t>‹#›</a:t>
            </a:fld>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88412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10E18F4-8BE1-4089-99C0-441EDAE7A018}" type="slidenum">
              <a:rPr lang="en-US"/>
              <a:pPr>
                <a:defRPr/>
              </a:pPr>
              <a:t>‹#›</a:t>
            </a:fld>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13930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A98682E-6849-444C-9B7F-216DC1D8C8E5}"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330337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0679BB-A8BD-4AEF-8B45-D34019D5D1B4}" type="slidenum">
              <a:rPr lang="en-US"/>
              <a:pPr>
                <a:defRPr/>
              </a:pPr>
              <a:t>‹#›</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Tree>
    <p:extLst>
      <p:ext uri="{BB962C8B-B14F-4D97-AF65-F5344CB8AC3E}">
        <p14:creationId xmlns:p14="http://schemas.microsoft.com/office/powerpoint/2010/main" val="4019486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143000"/>
            <a:ext cx="8229600" cy="49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8582" name="Rectangle 6"/>
          <p:cNvSpPr>
            <a:spLocks noGrp="1" noChangeArrowheads="1"/>
          </p:cNvSpPr>
          <p:nvPr>
            <p:ph type="sldNum" sz="quarter" idx="4"/>
          </p:nvPr>
        </p:nvSpPr>
        <p:spPr bwMode="auto">
          <a:xfrm>
            <a:off x="65532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i="1"/>
            </a:lvl1pPr>
          </a:lstStyle>
          <a:p>
            <a:pPr>
              <a:defRPr/>
            </a:pPr>
            <a:fld id="{2A417611-0779-425C-90AA-79D39F5046B9}" type="slidenum">
              <a:rPr lang="en-US"/>
              <a:pPr>
                <a:defRPr/>
              </a:pPr>
              <a:t>‹#›</a:t>
            </a:fld>
            <a:endParaRPr lang="en-US"/>
          </a:p>
        </p:txBody>
      </p:sp>
      <p:sp>
        <p:nvSpPr>
          <p:cNvPr id="1029" name="Line 7"/>
          <p:cNvSpPr>
            <a:spLocks noChangeShapeType="1"/>
          </p:cNvSpPr>
          <p:nvPr/>
        </p:nvSpPr>
        <p:spPr bwMode="auto">
          <a:xfrm>
            <a:off x="457200" y="1066800"/>
            <a:ext cx="8077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8584" name="Rectangle 8"/>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i="1"/>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09"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Ls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charset="0"/>
          <a:cs typeface="Arial" charset="0"/>
        </a:defRPr>
      </a:lvl2pPr>
      <a:lvl3pPr algn="l" rtl="0" eaLnBrk="0" fontAlgn="base" hangingPunct="0">
        <a:spcBef>
          <a:spcPct val="0"/>
        </a:spcBef>
        <a:spcAft>
          <a:spcPct val="0"/>
        </a:spcAft>
        <a:defRPr sz="2400">
          <a:solidFill>
            <a:schemeClr val="tx1"/>
          </a:solidFill>
          <a:latin typeface="Arial" charset="0"/>
          <a:cs typeface="Arial" charset="0"/>
        </a:defRPr>
      </a:lvl3pPr>
      <a:lvl4pPr algn="l" rtl="0" eaLnBrk="0" fontAlgn="base" hangingPunct="0">
        <a:spcBef>
          <a:spcPct val="0"/>
        </a:spcBef>
        <a:spcAft>
          <a:spcPct val="0"/>
        </a:spcAft>
        <a:defRPr sz="2400">
          <a:solidFill>
            <a:schemeClr val="tx1"/>
          </a:solidFill>
          <a:latin typeface="Arial" charset="0"/>
          <a:cs typeface="Arial" charset="0"/>
        </a:defRPr>
      </a:lvl4pPr>
      <a:lvl5pPr algn="l" rtl="0" eaLnBrk="0" fontAlgn="base" hangingPunct="0">
        <a:spcBef>
          <a:spcPct val="0"/>
        </a:spcBef>
        <a:spcAft>
          <a:spcPct val="0"/>
        </a:spcAft>
        <a:defRPr sz="2400">
          <a:solidFill>
            <a:schemeClr val="tx1"/>
          </a:solidFill>
          <a:latin typeface="Arial" charset="0"/>
          <a:cs typeface="Arial" charset="0"/>
        </a:defRPr>
      </a:lvl5pPr>
      <a:lvl6pPr marL="457200" algn="l" rtl="0" fontAlgn="base">
        <a:spcBef>
          <a:spcPct val="0"/>
        </a:spcBef>
        <a:spcAft>
          <a:spcPct val="0"/>
        </a:spcAft>
        <a:defRPr sz="2400">
          <a:solidFill>
            <a:schemeClr val="tx1"/>
          </a:solidFill>
          <a:latin typeface="Arial" charset="0"/>
          <a:cs typeface="Arial" charset="0"/>
        </a:defRPr>
      </a:lvl6pPr>
      <a:lvl7pPr marL="914400" algn="l" rtl="0" fontAlgn="base">
        <a:spcBef>
          <a:spcPct val="0"/>
        </a:spcBef>
        <a:spcAft>
          <a:spcPct val="0"/>
        </a:spcAft>
        <a:defRPr sz="2400">
          <a:solidFill>
            <a:schemeClr val="tx1"/>
          </a:solidFill>
          <a:latin typeface="Arial" charset="0"/>
          <a:cs typeface="Arial" charset="0"/>
        </a:defRPr>
      </a:lvl7pPr>
      <a:lvl8pPr marL="1371600" algn="l" rtl="0" fontAlgn="base">
        <a:spcBef>
          <a:spcPct val="0"/>
        </a:spcBef>
        <a:spcAft>
          <a:spcPct val="0"/>
        </a:spcAft>
        <a:defRPr sz="2400">
          <a:solidFill>
            <a:schemeClr val="tx1"/>
          </a:solidFill>
          <a:latin typeface="Arial" charset="0"/>
          <a:cs typeface="Arial" charset="0"/>
        </a:defRPr>
      </a:lvl8pPr>
      <a:lvl9pPr marL="1828800" algn="l" rtl="0" fontAlgn="base">
        <a:spcBef>
          <a:spcPct val="0"/>
        </a:spcBef>
        <a:spcAft>
          <a:spcPct val="0"/>
        </a:spcAft>
        <a:defRPr sz="2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p"/>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n"/>
        <a:defRPr sz="2000">
          <a:solidFill>
            <a:schemeClr val="tx1"/>
          </a:solidFill>
          <a:latin typeface="+mn-lt"/>
          <a:cs typeface="+mn-cs"/>
        </a:defRPr>
      </a:lvl2pPr>
      <a:lvl3pPr marL="1143000" indent="-228600" algn="l" rtl="0" eaLnBrk="0" fontAlgn="base" hangingPunct="0">
        <a:spcBef>
          <a:spcPct val="20000"/>
        </a:spcBef>
        <a:spcAft>
          <a:spcPct val="0"/>
        </a:spcAft>
        <a:buClr>
          <a:schemeClr val="tx1"/>
        </a:buClr>
        <a:buFont typeface="Wingdings" pitchFamily="2" charset="2"/>
        <a:buChar char="p"/>
        <a:defRPr>
          <a:solidFill>
            <a:schemeClr val="tx1"/>
          </a:solidFill>
          <a:latin typeface="+mn-lt"/>
          <a:cs typeface="+mn-cs"/>
        </a:defRPr>
      </a:lvl3pPr>
      <a:lvl4pPr marL="16002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tx1"/>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tx1"/>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82563" y="1874838"/>
            <a:ext cx="8686800" cy="447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p:txBody>
      </p:sp>
      <p:sp>
        <p:nvSpPr>
          <p:cNvPr id="2051" name="Line 3"/>
          <p:cNvSpPr>
            <a:spLocks noChangeShapeType="1"/>
          </p:cNvSpPr>
          <p:nvPr/>
        </p:nvSpPr>
        <p:spPr bwMode="auto">
          <a:xfrm flipV="1">
            <a:off x="274638" y="549275"/>
            <a:ext cx="8594725"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6" name="Rectangle 4"/>
          <p:cNvSpPr>
            <a:spLocks noGrp="1" noChangeArrowheads="1"/>
          </p:cNvSpPr>
          <p:nvPr>
            <p:ph type="sldNum" sz="quarter" idx="4"/>
          </p:nvPr>
        </p:nvSpPr>
        <p:spPr bwMode="black">
          <a:xfrm>
            <a:off x="8502650" y="6488113"/>
            <a:ext cx="36671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defRPr sz="800">
                <a:solidFill>
                  <a:schemeClr val="bg1"/>
                </a:solidFill>
                <a:latin typeface="+mn-lt"/>
              </a:defRPr>
            </a:lvl1pPr>
          </a:lstStyle>
          <a:p>
            <a:pPr>
              <a:defRPr/>
            </a:pPr>
            <a:fld id="{DB49CBDE-887F-45EC-ACF9-1E1E12D474D7}" type="slidenum">
              <a:rPr lang="en-US"/>
              <a:pPr>
                <a:defRPr/>
              </a:pPr>
              <a:t>‹#›</a:t>
            </a:fld>
            <a:endParaRPr lang="en-US"/>
          </a:p>
        </p:txBody>
      </p:sp>
      <p:sp>
        <p:nvSpPr>
          <p:cNvPr id="2053" name="Rectangle 5"/>
          <p:cNvSpPr>
            <a:spLocks noGrp="1" noChangeArrowheads="1"/>
          </p:cNvSpPr>
          <p:nvPr>
            <p:ph type="title"/>
          </p:nvPr>
        </p:nvSpPr>
        <p:spPr bwMode="auto">
          <a:xfrm>
            <a:off x="182563" y="593725"/>
            <a:ext cx="8686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2054" name="Text Box 6"/>
          <p:cNvSpPr txBox="1">
            <a:spLocks noChangeArrowheads="1"/>
          </p:cNvSpPr>
          <p:nvPr userDrawn="1"/>
        </p:nvSpPr>
        <p:spPr bwMode="auto">
          <a:xfrm>
            <a:off x="193675" y="-203200"/>
            <a:ext cx="53117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buClr>
                <a:schemeClr val="tx1"/>
              </a:buClr>
              <a:buFontTx/>
              <a:buChar char="•"/>
              <a:defRPr/>
            </a:pPr>
            <a:endParaRPr lang="en-US" sz="2200" smtClean="0">
              <a:latin typeface="Arial" charset="0"/>
            </a:endParaRPr>
          </a:p>
        </p:txBody>
      </p:sp>
      <p:sp>
        <p:nvSpPr>
          <p:cNvPr id="2056" name="Text Box 8"/>
          <p:cNvSpPr txBox="1">
            <a:spLocks noChangeArrowheads="1"/>
          </p:cNvSpPr>
          <p:nvPr userDrawn="1"/>
        </p:nvSpPr>
        <p:spPr bwMode="auto">
          <a:xfrm>
            <a:off x="163513" y="6516688"/>
            <a:ext cx="8302625"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a:solidFill>
                  <a:schemeClr val="tx1"/>
                </a:solidFill>
                <a:latin typeface="Verdana" pitchFamily="34" charset="0"/>
                <a:cs typeface="Arial" charset="0"/>
              </a:defRPr>
            </a:lvl1pPr>
            <a:lvl2pPr marL="742950" indent="-285750" eaLnBrk="0" hangingPunct="0">
              <a:defRPr sz="1400">
                <a:solidFill>
                  <a:schemeClr val="tx1"/>
                </a:solidFill>
                <a:latin typeface="Verdana" pitchFamily="34" charset="0"/>
                <a:cs typeface="Arial" charset="0"/>
              </a:defRPr>
            </a:lvl2pPr>
            <a:lvl3pPr marL="1143000" indent="-228600" eaLnBrk="0" hangingPunct="0">
              <a:defRPr sz="1400">
                <a:solidFill>
                  <a:schemeClr val="tx1"/>
                </a:solidFill>
                <a:latin typeface="Verdana" pitchFamily="34" charset="0"/>
                <a:cs typeface="Arial" charset="0"/>
              </a:defRPr>
            </a:lvl3pPr>
            <a:lvl4pPr marL="1600200" indent="-228600" eaLnBrk="0" hangingPunct="0">
              <a:defRPr sz="1400">
                <a:solidFill>
                  <a:schemeClr val="tx1"/>
                </a:solidFill>
                <a:latin typeface="Verdana" pitchFamily="34" charset="0"/>
                <a:cs typeface="Arial" charset="0"/>
              </a:defRPr>
            </a:lvl4pPr>
            <a:lvl5pPr marL="2057400" indent="-228600" eaLnBrk="0" hangingPunct="0">
              <a:defRPr sz="1400">
                <a:solidFill>
                  <a:schemeClr val="tx1"/>
                </a:solidFill>
                <a:latin typeface="Verdana" pitchFamily="34" charset="0"/>
                <a:cs typeface="Arial" charset="0"/>
              </a:defRPr>
            </a:lvl5pPr>
            <a:lvl6pPr marL="2514600" indent="-228600" eaLnBrk="0" fontAlgn="base" hangingPunct="0">
              <a:spcBef>
                <a:spcPct val="0"/>
              </a:spcBef>
              <a:spcAft>
                <a:spcPct val="0"/>
              </a:spcAft>
              <a:defRPr sz="1400">
                <a:solidFill>
                  <a:schemeClr val="tx1"/>
                </a:solidFill>
                <a:latin typeface="Verdana" pitchFamily="34" charset="0"/>
                <a:cs typeface="Arial" charset="0"/>
              </a:defRPr>
            </a:lvl6pPr>
            <a:lvl7pPr marL="2971800" indent="-228600" eaLnBrk="0" fontAlgn="base" hangingPunct="0">
              <a:spcBef>
                <a:spcPct val="0"/>
              </a:spcBef>
              <a:spcAft>
                <a:spcPct val="0"/>
              </a:spcAft>
              <a:defRPr sz="1400">
                <a:solidFill>
                  <a:schemeClr val="tx1"/>
                </a:solidFill>
                <a:latin typeface="Verdana" pitchFamily="34" charset="0"/>
                <a:cs typeface="Arial" charset="0"/>
              </a:defRPr>
            </a:lvl7pPr>
            <a:lvl8pPr marL="3429000" indent="-228600" eaLnBrk="0" fontAlgn="base" hangingPunct="0">
              <a:spcBef>
                <a:spcPct val="0"/>
              </a:spcBef>
              <a:spcAft>
                <a:spcPct val="0"/>
              </a:spcAft>
              <a:defRPr sz="1400">
                <a:solidFill>
                  <a:schemeClr val="tx1"/>
                </a:solidFill>
                <a:latin typeface="Verdana" pitchFamily="34" charset="0"/>
                <a:cs typeface="Arial" charset="0"/>
              </a:defRPr>
            </a:lvl8pPr>
            <a:lvl9pPr marL="3886200" indent="-228600" eaLnBrk="0" fontAlgn="base" hangingPunct="0">
              <a:spcBef>
                <a:spcPct val="0"/>
              </a:spcBef>
              <a:spcAft>
                <a:spcPct val="0"/>
              </a:spcAft>
              <a:defRPr sz="1400">
                <a:solidFill>
                  <a:schemeClr val="tx1"/>
                </a:solidFill>
                <a:latin typeface="Verdana" pitchFamily="34" charset="0"/>
                <a:cs typeface="Arial" charset="0"/>
              </a:defRPr>
            </a:lvl9pPr>
          </a:lstStyle>
          <a:p>
            <a:pPr eaLnBrk="1" hangingPunct="1">
              <a:spcBef>
                <a:spcPct val="50000"/>
              </a:spcBef>
              <a:buClr>
                <a:schemeClr val="tx1"/>
              </a:buClr>
              <a:buFont typeface="Wingdings" pitchFamily="2" charset="2"/>
              <a:buNone/>
              <a:defRPr/>
            </a:pPr>
            <a:r>
              <a:rPr lang="en-US" sz="800" dirty="0" smtClean="0">
                <a:solidFill>
                  <a:schemeClr val="bg1"/>
                </a:solidFill>
                <a:latin typeface="Arial" charset="0"/>
              </a:rPr>
              <a:t>New York University, Graduate School </a:t>
            </a:r>
          </a:p>
        </p:txBody>
      </p:sp>
    </p:spTree>
  </p:cSld>
  <p:clrMap bg1="dk2" tx1="lt1" bg2="dk1" tx2="lt2" accent1="accent1" accent2="accent2" accent3="accent3" accent4="accent4" accent5="accent5" accent6="accent6" hlink="hlink" folHlink="folHlink"/>
  <p:sldLayoutIdLst>
    <p:sldLayoutId id="2147484210"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charset="0"/>
          <a:cs typeface="Arial" charset="0"/>
        </a:defRPr>
      </a:lvl2pPr>
      <a:lvl3pPr algn="l" rtl="0" eaLnBrk="0" fontAlgn="base" hangingPunct="0">
        <a:lnSpc>
          <a:spcPct val="90000"/>
        </a:lnSpc>
        <a:spcBef>
          <a:spcPct val="0"/>
        </a:spcBef>
        <a:spcAft>
          <a:spcPct val="0"/>
        </a:spcAft>
        <a:defRPr sz="2200">
          <a:solidFill>
            <a:schemeClr val="hlink"/>
          </a:solidFill>
          <a:latin typeface="Arial" charset="0"/>
          <a:cs typeface="Arial" charset="0"/>
        </a:defRPr>
      </a:lvl3pPr>
      <a:lvl4pPr algn="l" rtl="0" eaLnBrk="0" fontAlgn="base" hangingPunct="0">
        <a:lnSpc>
          <a:spcPct val="90000"/>
        </a:lnSpc>
        <a:spcBef>
          <a:spcPct val="0"/>
        </a:spcBef>
        <a:spcAft>
          <a:spcPct val="0"/>
        </a:spcAft>
        <a:defRPr sz="2200">
          <a:solidFill>
            <a:schemeClr val="hlink"/>
          </a:solidFill>
          <a:latin typeface="Arial" charset="0"/>
          <a:cs typeface="Arial" charset="0"/>
        </a:defRPr>
      </a:lvl4pPr>
      <a:lvl5pPr algn="l" rtl="0" eaLnBrk="0" fontAlgn="base" hangingPunct="0">
        <a:lnSpc>
          <a:spcPct val="90000"/>
        </a:lnSpc>
        <a:spcBef>
          <a:spcPct val="0"/>
        </a:spcBef>
        <a:spcAft>
          <a:spcPct val="0"/>
        </a:spcAft>
        <a:defRPr sz="2200">
          <a:solidFill>
            <a:schemeClr val="hlink"/>
          </a:solidFill>
          <a:latin typeface="Arial" charset="0"/>
          <a:cs typeface="Arial" charset="0"/>
        </a:defRPr>
      </a:lvl5pPr>
      <a:lvl6pPr marL="457200" algn="l" rtl="0" fontAlgn="base">
        <a:lnSpc>
          <a:spcPct val="90000"/>
        </a:lnSpc>
        <a:spcBef>
          <a:spcPct val="0"/>
        </a:spcBef>
        <a:spcAft>
          <a:spcPct val="0"/>
        </a:spcAft>
        <a:defRPr sz="2200">
          <a:solidFill>
            <a:schemeClr val="hlink"/>
          </a:solidFill>
          <a:latin typeface="Arial" charset="0"/>
          <a:cs typeface="Arial" charset="0"/>
        </a:defRPr>
      </a:lvl6pPr>
      <a:lvl7pPr marL="914400" algn="l" rtl="0" fontAlgn="base">
        <a:lnSpc>
          <a:spcPct val="90000"/>
        </a:lnSpc>
        <a:spcBef>
          <a:spcPct val="0"/>
        </a:spcBef>
        <a:spcAft>
          <a:spcPct val="0"/>
        </a:spcAft>
        <a:defRPr sz="2200">
          <a:solidFill>
            <a:schemeClr val="hlink"/>
          </a:solidFill>
          <a:latin typeface="Arial" charset="0"/>
          <a:cs typeface="Arial" charset="0"/>
        </a:defRPr>
      </a:lvl7pPr>
      <a:lvl8pPr marL="1371600" algn="l" rtl="0" fontAlgn="base">
        <a:lnSpc>
          <a:spcPct val="90000"/>
        </a:lnSpc>
        <a:spcBef>
          <a:spcPct val="0"/>
        </a:spcBef>
        <a:spcAft>
          <a:spcPct val="0"/>
        </a:spcAft>
        <a:defRPr sz="2200">
          <a:solidFill>
            <a:schemeClr val="hlink"/>
          </a:solidFill>
          <a:latin typeface="Arial" charset="0"/>
          <a:cs typeface="Arial" charset="0"/>
        </a:defRPr>
      </a:lvl8pPr>
      <a:lvl9pPr marL="1828800" algn="l" rtl="0" fontAlgn="base">
        <a:lnSpc>
          <a:spcPct val="90000"/>
        </a:lnSpc>
        <a:spcBef>
          <a:spcPct val="0"/>
        </a:spcBef>
        <a:spcAft>
          <a:spcPct val="0"/>
        </a:spcAft>
        <a:defRPr sz="2200">
          <a:solidFill>
            <a:schemeClr val="hlink"/>
          </a:solidFill>
          <a:latin typeface="Arial" charset="0"/>
          <a:cs typeface="Arial" charset="0"/>
        </a:defRPr>
      </a:lvl9pPr>
    </p:titleStyle>
    <p:bodyStyle>
      <a:lvl1pPr marL="173038" indent="-173038" algn="l" rtl="0" eaLnBrk="0" fontAlgn="base" hangingPunct="0">
        <a:spcBef>
          <a:spcPct val="50000"/>
        </a:spcBef>
        <a:spcAft>
          <a:spcPct val="0"/>
        </a:spcAft>
        <a:buClr>
          <a:schemeClr val="tx1"/>
        </a:buClr>
        <a:buFont typeface="Wingdings" pitchFamily="2" charset="2"/>
        <a:buChar char="§"/>
        <a:defRPr sz="1600">
          <a:solidFill>
            <a:schemeClr val="bg1"/>
          </a:solidFill>
          <a:latin typeface="+mn-lt"/>
          <a:ea typeface="+mn-ea"/>
          <a:cs typeface="+mn-cs"/>
        </a:defRPr>
      </a:lvl1pPr>
      <a:lvl2pPr marL="509588" indent="-163513" algn="l" rtl="0" eaLnBrk="0" fontAlgn="base" hangingPunct="0">
        <a:spcBef>
          <a:spcPct val="0"/>
        </a:spcBef>
        <a:spcAft>
          <a:spcPct val="0"/>
        </a:spcAft>
        <a:buClr>
          <a:schemeClr val="tx1"/>
        </a:buClr>
        <a:buFont typeface="Arial" charset="0"/>
        <a:buChar char="–"/>
        <a:defRPr sz="1600">
          <a:solidFill>
            <a:schemeClr val="bg1"/>
          </a:solidFill>
          <a:latin typeface="+mn-lt"/>
          <a:cs typeface="+mn-cs"/>
        </a:defRPr>
      </a:lvl2pPr>
      <a:lvl3pPr marL="855663" indent="-173038" algn="l" rtl="0" eaLnBrk="0" fontAlgn="base" hangingPunct="0">
        <a:spcBef>
          <a:spcPct val="0"/>
        </a:spcBef>
        <a:spcAft>
          <a:spcPct val="0"/>
        </a:spcAft>
        <a:buClr>
          <a:schemeClr val="tx1"/>
        </a:buClr>
        <a:buChar char="•"/>
        <a:defRPr sz="1600">
          <a:solidFill>
            <a:schemeClr val="bg1"/>
          </a:solidFill>
          <a:latin typeface="+mn-lt"/>
          <a:cs typeface="+mn-cs"/>
        </a:defRPr>
      </a:lvl3pPr>
      <a:lvl4pPr marL="1203325" indent="-173038" algn="l" rtl="0" eaLnBrk="0" fontAlgn="base" hangingPunct="0">
        <a:spcBef>
          <a:spcPct val="20000"/>
        </a:spcBef>
        <a:spcAft>
          <a:spcPct val="0"/>
        </a:spcAft>
        <a:buClr>
          <a:schemeClr val="bg1"/>
        </a:buClr>
        <a:defRPr sz="1600">
          <a:solidFill>
            <a:schemeClr val="bg1"/>
          </a:solidFill>
          <a:latin typeface="+mn-lt"/>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cs typeface="+mn-cs"/>
        </a:defRPr>
      </a:lvl5pPr>
      <a:lvl6pPr marL="1997075" indent="-163513" algn="l" rtl="0" fontAlgn="base">
        <a:spcBef>
          <a:spcPct val="20000"/>
        </a:spcBef>
        <a:spcAft>
          <a:spcPct val="0"/>
        </a:spcAft>
        <a:buClr>
          <a:schemeClr val="bg1"/>
        </a:buClr>
        <a:buChar char="»"/>
        <a:defRPr sz="1600">
          <a:solidFill>
            <a:schemeClr val="bg1"/>
          </a:solidFill>
          <a:latin typeface="+mn-lt"/>
          <a:cs typeface="+mn-cs"/>
        </a:defRPr>
      </a:lvl6pPr>
      <a:lvl7pPr marL="2454275" indent="-163513" algn="l" rtl="0" fontAlgn="base">
        <a:spcBef>
          <a:spcPct val="20000"/>
        </a:spcBef>
        <a:spcAft>
          <a:spcPct val="0"/>
        </a:spcAft>
        <a:buClr>
          <a:schemeClr val="bg1"/>
        </a:buClr>
        <a:buChar char="»"/>
        <a:defRPr sz="1600">
          <a:solidFill>
            <a:schemeClr val="bg1"/>
          </a:solidFill>
          <a:latin typeface="+mn-lt"/>
          <a:cs typeface="+mn-cs"/>
        </a:defRPr>
      </a:lvl7pPr>
      <a:lvl8pPr marL="2911475" indent="-163513" algn="l" rtl="0" fontAlgn="base">
        <a:spcBef>
          <a:spcPct val="20000"/>
        </a:spcBef>
        <a:spcAft>
          <a:spcPct val="0"/>
        </a:spcAft>
        <a:buClr>
          <a:schemeClr val="bg1"/>
        </a:buClr>
        <a:buChar char="»"/>
        <a:defRPr sz="1600">
          <a:solidFill>
            <a:schemeClr val="bg1"/>
          </a:solidFill>
          <a:latin typeface="+mn-lt"/>
          <a:cs typeface="+mn-cs"/>
        </a:defRPr>
      </a:lvl8pPr>
      <a:lvl9pPr marL="3368675" indent="-163513" algn="l" rtl="0" fontAlgn="base">
        <a:spcBef>
          <a:spcPct val="20000"/>
        </a:spcBef>
        <a:spcAft>
          <a:spcPct val="0"/>
        </a:spcAft>
        <a:buClr>
          <a:schemeClr val="bg1"/>
        </a:buClr>
        <a:buChar char="»"/>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228600" y="1143000"/>
            <a:ext cx="8610600" cy="3200400"/>
          </a:xfrm>
        </p:spPr>
        <p:txBody>
          <a:bodyPr/>
          <a:lstStyle/>
          <a:p>
            <a:pPr eaLnBrk="1" hangingPunct="1"/>
            <a:r>
              <a:rPr lang="en-US" altLang="en-US" dirty="0" smtClean="0">
                <a:latin typeface="Tahoma"/>
                <a:cs typeface="Tahoma"/>
              </a:rPr>
              <a:t>Class 3</a:t>
            </a:r>
            <a:r>
              <a:rPr lang="en-US" altLang="en-US" dirty="0">
                <a:latin typeface="Tahoma"/>
                <a:cs typeface="Tahoma"/>
              </a:rPr>
              <a:t> </a:t>
            </a:r>
            <a:r>
              <a:rPr lang="en-US" altLang="en-US" dirty="0" smtClean="0">
                <a:latin typeface="Tahoma"/>
                <a:cs typeface="Tahoma"/>
              </a:rPr>
              <a:t>Homework</a:t>
            </a:r>
            <a:endParaRPr lang="en-US" altLang="en-US" sz="900" dirty="0">
              <a:latin typeface="Tahoma"/>
              <a:ea typeface="Tahoma" panose="020B0604030504040204" pitchFamily="34" charset="0"/>
              <a:cs typeface="Tahoma"/>
            </a:endParaRPr>
          </a:p>
          <a:p>
            <a:pPr eaLnBrk="1" hangingPunct="1"/>
            <a:r>
              <a:rPr lang="en-US" altLang="en-US" sz="2000" dirty="0" smtClean="0">
                <a:latin typeface="Tahoma"/>
                <a:ea typeface="Tahoma" panose="020B0604030504040204" pitchFamily="34" charset="0"/>
                <a:cs typeface="Tahoma"/>
              </a:rPr>
              <a:t>RBDA / </a:t>
            </a:r>
            <a:r>
              <a:rPr lang="en-US" altLang="en-US" sz="2000" dirty="0" smtClean="0">
                <a:latin typeface="Tahoma"/>
                <a:ea typeface="Tahoma" panose="020B0604030504040204" pitchFamily="34" charset="0"/>
                <a:cs typeface="Tahoma"/>
              </a:rPr>
              <a:t>PBDA</a:t>
            </a:r>
          </a:p>
          <a:p>
            <a:pPr eaLnBrk="1" hangingPunct="1"/>
            <a:r>
              <a:rPr lang="en-US" altLang="en-US" sz="2000" b="1" i="1" smtClean="0">
                <a:latin typeface="Tahoma"/>
                <a:ea typeface="Tahoma" panose="020B0604030504040204" pitchFamily="34" charset="0"/>
                <a:cs typeface="Tahoma"/>
              </a:rPr>
              <a:t>Fall 2016</a:t>
            </a:r>
            <a:endParaRPr lang="de-DE" altLang="en-US" sz="2000" b="1" i="1" dirty="0" smtClean="0">
              <a:latin typeface="Tahoma"/>
              <a:ea typeface="Tahoma" panose="020B0604030504040204" pitchFamily="34" charset="0"/>
              <a:cs typeface="Tahoma"/>
            </a:endParaRPr>
          </a:p>
          <a:p>
            <a:pPr eaLnBrk="1" hangingPunct="1"/>
            <a:endParaRPr lang="en-US" altLang="en-US" sz="2800" dirty="0" smtClean="0"/>
          </a:p>
        </p:txBody>
      </p:sp>
    </p:spTree>
    <p:extLst>
      <p:ext uri="{BB962C8B-B14F-4D97-AF65-F5344CB8AC3E}">
        <p14:creationId xmlns:p14="http://schemas.microsoft.com/office/powerpoint/2010/main" val="2323254625"/>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8ACA04F8-3265-4152-903E-F9188D09A368}" type="slidenum">
              <a:rPr lang="en-US" altLang="en-US" sz="900" smtClean="0">
                <a:latin typeface="Verdana" pitchFamily="34" charset="0"/>
              </a:rPr>
              <a:pPr eaLnBrk="1" hangingPunct="1">
                <a:spcBef>
                  <a:spcPct val="0"/>
                </a:spcBef>
                <a:buClrTx/>
                <a:buFontTx/>
                <a:buNone/>
              </a:pPr>
              <a:t>2</a:t>
            </a:fld>
            <a:endParaRPr lang="en-US" altLang="en-US" sz="900" smtClean="0">
              <a:latin typeface="Verdana" pitchFamily="34" charset="0"/>
            </a:endParaRPr>
          </a:p>
        </p:txBody>
      </p:sp>
      <p:sp>
        <p:nvSpPr>
          <p:cNvPr id="5124" name="Rectangle 2"/>
          <p:cNvSpPr>
            <a:spLocks noGrp="1" noChangeArrowheads="1"/>
          </p:cNvSpPr>
          <p:nvPr>
            <p:ph type="title"/>
          </p:nvPr>
        </p:nvSpPr>
        <p:spPr/>
        <p:txBody>
          <a:bodyPr/>
          <a:lstStyle/>
          <a:p>
            <a:pPr eaLnBrk="1" hangingPunct="1"/>
            <a:r>
              <a:rPr lang="en-US" altLang="en-US" sz="2000" dirty="0" smtClean="0"/>
              <a:t>Homework</a:t>
            </a:r>
            <a:br>
              <a:rPr lang="en-US" altLang="en-US" sz="2000" dirty="0" smtClean="0"/>
            </a:br>
            <a:r>
              <a:rPr lang="en-US" altLang="en-US" sz="900" dirty="0">
                <a:solidFill>
                  <a:srgbClr val="000000"/>
                </a:solidFill>
              </a:rPr>
              <a:t>Class </a:t>
            </a:r>
            <a:r>
              <a:rPr lang="en-US" altLang="en-US" sz="900" dirty="0" smtClean="0">
                <a:solidFill>
                  <a:srgbClr val="000000"/>
                </a:solidFill>
              </a:rPr>
              <a:t>3</a:t>
            </a:r>
            <a:endParaRPr lang="en-US" altLang="en-US" sz="900" dirty="0" smtClean="0"/>
          </a:p>
        </p:txBody>
      </p:sp>
      <p:sp>
        <p:nvSpPr>
          <p:cNvPr id="5125" name="Rectangle 3"/>
          <p:cNvSpPr>
            <a:spLocks noGrp="1" noChangeArrowheads="1"/>
          </p:cNvSpPr>
          <p:nvPr>
            <p:ph type="body" idx="1"/>
          </p:nvPr>
        </p:nvSpPr>
        <p:spPr>
          <a:xfrm>
            <a:off x="457200" y="1066800"/>
            <a:ext cx="8382000" cy="5410200"/>
          </a:xfrm>
        </p:spPr>
        <p:txBody>
          <a:bodyPr/>
          <a:lstStyle/>
          <a:p>
            <a:pPr marL="228600" indent="-228600" eaLnBrk="1" hangingPunct="1">
              <a:buFont typeface="Arial" charset="0"/>
              <a:buAutoNum type="arabicPeriod"/>
            </a:pPr>
            <a:r>
              <a:rPr lang="en-US" altLang="en-US" sz="1000" b="1" dirty="0" smtClean="0"/>
              <a:t>Optional reading</a:t>
            </a:r>
            <a:r>
              <a:rPr lang="en-US" altLang="en-US" sz="1000" dirty="0" smtClean="0"/>
              <a:t>: “The PageRank citation ranking: Bringing order to the Web”, by  Page, Lawrence; </a:t>
            </a:r>
            <a:r>
              <a:rPr lang="en-US" altLang="en-US" sz="1000" dirty="0" err="1" smtClean="0"/>
              <a:t>Brin</a:t>
            </a:r>
            <a:r>
              <a:rPr lang="en-US" altLang="en-US" sz="1000" dirty="0" smtClean="0"/>
              <a:t>, Sergey; </a:t>
            </a:r>
            <a:r>
              <a:rPr lang="en-US" altLang="en-US" sz="1000" dirty="0" err="1" smtClean="0"/>
              <a:t>Motwani</a:t>
            </a:r>
            <a:r>
              <a:rPr lang="en-US" altLang="en-US" sz="1000" dirty="0" smtClean="0"/>
              <a:t>, Rajeev and </a:t>
            </a:r>
            <a:r>
              <a:rPr lang="en-US" altLang="en-US" sz="1000" dirty="0" err="1" smtClean="0"/>
              <a:t>Winograd</a:t>
            </a:r>
            <a:r>
              <a:rPr lang="en-US" altLang="en-US" sz="1000" dirty="0" smtClean="0"/>
              <a:t>, Terry (1999) - http://ilpubs.stanford.edu:8090/422/1/1999-66.pdf</a:t>
            </a:r>
            <a:endParaRPr lang="en-US" altLang="en-US" sz="1000" dirty="0" smtClean="0">
              <a:solidFill>
                <a:srgbClr val="FF0000"/>
              </a:solidFill>
            </a:endParaRPr>
          </a:p>
          <a:p>
            <a:pPr marL="228600" indent="-228600" eaLnBrk="1" hangingPunct="1">
              <a:lnSpc>
                <a:spcPct val="80000"/>
              </a:lnSpc>
              <a:buFont typeface="Arial" charset="0"/>
              <a:buAutoNum type="arabicPeriod"/>
            </a:pPr>
            <a:endParaRPr lang="en-US" altLang="en-US" sz="1000" dirty="0" smtClean="0">
              <a:solidFill>
                <a:srgbClr val="FF0000"/>
              </a:solidFill>
            </a:endParaRPr>
          </a:p>
          <a:p>
            <a:pPr marL="228600" indent="-228600" eaLnBrk="1" hangingPunct="1">
              <a:lnSpc>
                <a:spcPct val="80000"/>
              </a:lnSpc>
              <a:buFont typeface="Arial" charset="0"/>
              <a:buAutoNum type="arabicPeriod"/>
            </a:pPr>
            <a:r>
              <a:rPr lang="en-US" altLang="en-US" sz="1000" b="1" dirty="0" smtClean="0"/>
              <a:t>Programming assignment using MapReduce: PageRank Problem - Please complete this homework </a:t>
            </a:r>
            <a:r>
              <a:rPr lang="en-US" altLang="en-US" sz="1000" b="1" u="sng" dirty="0" smtClean="0"/>
              <a:t>independently</a:t>
            </a:r>
            <a:r>
              <a:rPr lang="en-US" altLang="en-US" sz="1000" b="1" dirty="0" smtClean="0"/>
              <a:t>.</a:t>
            </a:r>
          </a:p>
          <a:p>
            <a:pPr marL="400050" lvl="1" indent="0">
              <a:buFont typeface="Wingdings" pitchFamily="2" charset="2"/>
              <a:buNone/>
            </a:pPr>
            <a:r>
              <a:rPr lang="en-US" altLang="en-US" sz="1000" dirty="0" smtClean="0"/>
              <a:t>PageRank is an algorithm used by the Google web search engine to rank websites in their search engine results. It is named after Larry Page, although many people think it means "rank of pages". </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 can see a brief introduction at: http://en.wikipedia.org/wiki/PageRank. This is a long page to read, but you don't need to understand every detail here. The important part is the algorithm: http://en.wikipedia.org/wiki/PageRank#Algorithm. This is all you need to know about PageRank for this homework assignment. </a:t>
            </a:r>
            <a:r>
              <a:rPr lang="en-US" altLang="en-US" sz="1000" dirty="0"/>
              <a:t>Y</a:t>
            </a:r>
            <a:r>
              <a:rPr lang="en-US" altLang="en-US" sz="1000" dirty="0" smtClean="0"/>
              <a:t>ou can skip the matrix and algebraic parts. Focus on how to get PR(A) from PR(B), PR(C) and PR(D). </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Basically, PageRank is trying to do this: Distribute the page's own PR value to all of the linked pages iteratively, and finally get a stable state, which presents the theoretical PR values of all pages. As described on the wiki, you can transfer PR/</a:t>
            </a:r>
            <a:r>
              <a:rPr lang="en-US" altLang="en-US" sz="1000" dirty="0" err="1" smtClean="0"/>
              <a:t>outlinks</a:t>
            </a:r>
            <a:r>
              <a:rPr lang="en-US" altLang="en-US" sz="1000" dirty="0" smtClean="0"/>
              <a:t> of a page to all linked pages, and you can also add a damping factor. Let's ignore the damping factor, focus on the formula:</a:t>
            </a:r>
          </a:p>
          <a:p>
            <a:pPr marL="400050" lvl="1" indent="0">
              <a:buFont typeface="Wingdings" pitchFamily="2" charset="2"/>
              <a:buNone/>
            </a:pPr>
            <a:r>
              <a:rPr lang="en-US" altLang="en-US" sz="1000" dirty="0" smtClean="0"/>
              <a:t>PR(A) = PR(B)/2 + PR(C) + PR(D)/3</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Your task is to implement a simplified PageRank with MapReduce.</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To simplify your work, you can assume that we have the following input file:</a:t>
            </a:r>
          </a:p>
          <a:p>
            <a:pPr marL="400050" lvl="1" indent="0">
              <a:buFont typeface="Wingdings" pitchFamily="2" charset="2"/>
              <a:buNone/>
            </a:pPr>
            <a:r>
              <a:rPr lang="en-US" altLang="en-US" sz="1000" dirty="0" smtClean="0"/>
              <a:t>A C F 0.166667</a:t>
            </a:r>
          </a:p>
          <a:p>
            <a:pPr marL="400050" lvl="1" indent="0">
              <a:buFont typeface="Wingdings" pitchFamily="2" charset="2"/>
              <a:buNone/>
            </a:pPr>
            <a:r>
              <a:rPr lang="en-US" altLang="en-US" sz="1000" dirty="0" smtClean="0"/>
              <a:t>B D E F 0.166667</a:t>
            </a:r>
          </a:p>
          <a:p>
            <a:pPr marL="400050" lvl="1" indent="0">
              <a:buFont typeface="Wingdings" pitchFamily="2" charset="2"/>
              <a:buNone/>
            </a:pPr>
            <a:r>
              <a:rPr lang="en-US" altLang="en-US" sz="1000" dirty="0" smtClean="0"/>
              <a:t>C A B 0.166667</a:t>
            </a:r>
          </a:p>
          <a:p>
            <a:pPr marL="400050" lvl="1" indent="0">
              <a:buFont typeface="Wingdings" pitchFamily="2" charset="2"/>
              <a:buNone/>
            </a:pPr>
            <a:r>
              <a:rPr lang="pt-BR" altLang="en-US" sz="1000" dirty="0" smtClean="0"/>
              <a:t>D A B C E F 0.166667</a:t>
            </a:r>
          </a:p>
          <a:p>
            <a:pPr marL="400050" lvl="1" indent="0">
              <a:buFont typeface="Wingdings" pitchFamily="2" charset="2"/>
              <a:buNone/>
            </a:pPr>
            <a:r>
              <a:rPr lang="en-US" altLang="en-US" sz="1000" dirty="0" smtClean="0"/>
              <a:t>E F 0.166667</a:t>
            </a:r>
          </a:p>
          <a:p>
            <a:pPr marL="400050" lvl="1" indent="0">
              <a:buFont typeface="Wingdings" pitchFamily="2" charset="2"/>
              <a:buNone/>
            </a:pPr>
            <a:r>
              <a:rPr lang="en-US" altLang="en-US" sz="1000" dirty="0" smtClean="0"/>
              <a:t>F B C 0.166667</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The first line, for example, is interpreted as follows:</a:t>
            </a:r>
          </a:p>
          <a:p>
            <a:pPr marL="400050" lvl="1" indent="0">
              <a:buFont typeface="Wingdings" pitchFamily="2" charset="2"/>
              <a:buNone/>
            </a:pPr>
            <a:r>
              <a:rPr lang="en-US" altLang="en-US" sz="1000" dirty="0" smtClean="0"/>
              <a:t>“A” means "Page A“.</a:t>
            </a:r>
          </a:p>
          <a:p>
            <a:pPr marL="400050" lvl="1" indent="0">
              <a:buFont typeface="Wingdings" pitchFamily="2" charset="2"/>
              <a:buNone/>
            </a:pPr>
            <a:r>
              <a:rPr lang="en-US" altLang="en-US" sz="1000" dirty="0" smtClean="0"/>
              <a:t>"C F" means "Page A" has </a:t>
            </a:r>
            <a:r>
              <a:rPr lang="en-US" altLang="en-US" sz="1000" dirty="0" err="1" smtClean="0"/>
              <a:t>outlinks</a:t>
            </a:r>
            <a:r>
              <a:rPr lang="en-US" altLang="en-US" sz="1000" dirty="0" smtClean="0"/>
              <a:t> to "Page C" and "Page F“.</a:t>
            </a:r>
          </a:p>
          <a:p>
            <a:pPr marL="400050" lvl="1" indent="0">
              <a:buFont typeface="Wingdings" pitchFamily="2" charset="2"/>
              <a:buNone/>
            </a:pPr>
            <a:r>
              <a:rPr lang="en-US" altLang="en-US" sz="1000" dirty="0" smtClean="0"/>
              <a:t>"0.166667" is the initial PR value of Page A. </a:t>
            </a:r>
          </a:p>
        </p:txBody>
      </p:sp>
    </p:spTree>
    <p:extLst>
      <p:ext uri="{BB962C8B-B14F-4D97-AF65-F5344CB8AC3E}">
        <p14:creationId xmlns:p14="http://schemas.microsoft.com/office/powerpoint/2010/main" val="143559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22857FDB-68A6-44CB-B9B4-47497FBB8654}" type="slidenum">
              <a:rPr lang="en-US" altLang="en-US" sz="900" smtClean="0">
                <a:latin typeface="Verdana" pitchFamily="34" charset="0"/>
              </a:rPr>
              <a:pPr eaLnBrk="1" hangingPunct="1">
                <a:spcBef>
                  <a:spcPct val="0"/>
                </a:spcBef>
                <a:buClrTx/>
                <a:buFontTx/>
                <a:buNone/>
              </a:pPr>
              <a:t>3</a:t>
            </a:fld>
            <a:endParaRPr lang="en-US" altLang="en-US" sz="900" smtClean="0">
              <a:latin typeface="Verdana" pitchFamily="34" charset="0"/>
            </a:endParaRPr>
          </a:p>
        </p:txBody>
      </p:sp>
      <p:sp>
        <p:nvSpPr>
          <p:cNvPr id="6148" name="Rectangle 2"/>
          <p:cNvSpPr>
            <a:spLocks noGrp="1" noChangeArrowheads="1"/>
          </p:cNvSpPr>
          <p:nvPr>
            <p:ph type="title"/>
          </p:nvPr>
        </p:nvSpPr>
        <p:spPr/>
        <p:txBody>
          <a:bodyPr/>
          <a:lstStyle/>
          <a:p>
            <a:pPr eaLnBrk="1" hangingPunct="1"/>
            <a:r>
              <a:rPr lang="en-US" altLang="en-US" sz="2000" dirty="0" smtClean="0">
                <a:solidFill>
                  <a:srgbClr val="000000"/>
                </a:solidFill>
              </a:rPr>
              <a:t>Homework </a:t>
            </a:r>
            <a:br>
              <a:rPr lang="en-US" altLang="en-US" sz="2000" dirty="0" smtClean="0">
                <a:solidFill>
                  <a:srgbClr val="000000"/>
                </a:solidFill>
              </a:rPr>
            </a:br>
            <a:r>
              <a:rPr lang="en-US" altLang="en-US" sz="900" dirty="0">
                <a:solidFill>
                  <a:srgbClr val="000000"/>
                </a:solidFill>
              </a:rPr>
              <a:t>Class 3 </a:t>
            </a:r>
            <a:endParaRPr lang="en-US" altLang="en-US" sz="900" dirty="0" smtClean="0"/>
          </a:p>
        </p:txBody>
      </p:sp>
      <p:sp>
        <p:nvSpPr>
          <p:cNvPr id="6149" name="Rectangle 3"/>
          <p:cNvSpPr>
            <a:spLocks noGrp="1" noChangeArrowheads="1"/>
          </p:cNvSpPr>
          <p:nvPr>
            <p:ph type="body" idx="1"/>
          </p:nvPr>
        </p:nvSpPr>
        <p:spPr>
          <a:xfrm>
            <a:off x="457200" y="1143000"/>
            <a:ext cx="8553450" cy="5348288"/>
          </a:xfrm>
        </p:spPr>
        <p:txBody>
          <a:bodyPr/>
          <a:lstStyle/>
          <a:p>
            <a:pPr marL="0" indent="0">
              <a:buFont typeface="Wingdings" pitchFamily="2" charset="2"/>
              <a:buNone/>
            </a:pPr>
            <a:r>
              <a:rPr lang="en-US" altLang="en-US" sz="1100" b="1" dirty="0" smtClean="0"/>
              <a:t>2. Programming assignment using MapReduce: PageRank Problem (continued)</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Remember, this is a DIRECTIONAL graph, i.e. links have direction. For instance,  "A C F" means A has </a:t>
            </a:r>
            <a:r>
              <a:rPr lang="en-US" altLang="en-US" sz="1000" dirty="0" err="1" smtClean="0"/>
              <a:t>outlinks</a:t>
            </a:r>
            <a:r>
              <a:rPr lang="en-US" altLang="en-US" sz="1000" dirty="0" smtClean="0"/>
              <a:t> to C and F, and "B D E F" means B has </a:t>
            </a:r>
            <a:r>
              <a:rPr lang="en-US" altLang="en-US" sz="1000" dirty="0" err="1" smtClean="0"/>
              <a:t>outlinks</a:t>
            </a:r>
            <a:r>
              <a:rPr lang="en-US" altLang="en-US" sz="1000" dirty="0" smtClean="0"/>
              <a:t> to D, E and F.</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After you read in this input, your MR jobs should parse and process the data, and output the PR value for ONE iteration. This means you only need to use the formula on the data ONCE.</a:t>
            </a:r>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Your output file should look like this, where </a:t>
            </a:r>
            <a:r>
              <a:rPr lang="en-US" altLang="en-US" sz="1000" i="1" dirty="0" smtClean="0">
                <a:solidFill>
                  <a:srgbClr val="FF0000"/>
                </a:solidFill>
              </a:rPr>
              <a:t>PR </a:t>
            </a:r>
            <a:r>
              <a:rPr lang="en-US" altLang="en-US" sz="1000" dirty="0" smtClean="0"/>
              <a:t>is the </a:t>
            </a:r>
            <a:r>
              <a:rPr lang="en-US" altLang="en-US" sz="1000" dirty="0" err="1" smtClean="0"/>
              <a:t>pagerank</a:t>
            </a:r>
            <a:r>
              <a:rPr lang="en-US" altLang="en-US" sz="1000" dirty="0" smtClean="0"/>
              <a:t> value computed by your program:</a:t>
            </a:r>
          </a:p>
          <a:p>
            <a:pPr marL="400050" lvl="1" indent="0">
              <a:buFont typeface="Wingdings" pitchFamily="2" charset="2"/>
              <a:buNone/>
            </a:pPr>
            <a:r>
              <a:rPr lang="en-US" altLang="en-US" sz="1000" dirty="0" smtClean="0"/>
              <a:t>A C F </a:t>
            </a:r>
            <a:r>
              <a:rPr lang="en-US" altLang="en-US" sz="1000" i="1" dirty="0" smtClean="0">
                <a:solidFill>
                  <a:srgbClr val="FF0000"/>
                </a:solidFill>
              </a:rPr>
              <a:t>PR </a:t>
            </a:r>
          </a:p>
          <a:p>
            <a:pPr marL="400050" lvl="1" indent="0">
              <a:buFont typeface="Wingdings" pitchFamily="2" charset="2"/>
              <a:buNone/>
            </a:pPr>
            <a:r>
              <a:rPr lang="pt-BR" altLang="en-US" sz="1000" dirty="0" smtClean="0"/>
              <a:t>B D E F </a:t>
            </a:r>
            <a:r>
              <a:rPr lang="en-US" altLang="en-US" sz="1000" i="1" dirty="0" smtClean="0">
                <a:solidFill>
                  <a:srgbClr val="FF0000"/>
                </a:solidFill>
              </a:rPr>
              <a:t>PR </a:t>
            </a:r>
            <a:endParaRPr lang="pt-BR" altLang="en-US" sz="1000" dirty="0" smtClean="0"/>
          </a:p>
          <a:p>
            <a:pPr marL="400050" lvl="1" indent="0">
              <a:buFont typeface="Wingdings" pitchFamily="2" charset="2"/>
              <a:buNone/>
            </a:pPr>
            <a:r>
              <a:rPr lang="en-US" altLang="en-US" sz="1000" dirty="0" smtClean="0"/>
              <a:t>C A B </a:t>
            </a:r>
            <a:r>
              <a:rPr lang="en-US" altLang="en-US" sz="1000" i="1" dirty="0" smtClean="0">
                <a:solidFill>
                  <a:srgbClr val="FF0000"/>
                </a:solidFill>
              </a:rPr>
              <a:t>PR </a:t>
            </a:r>
            <a:endParaRPr lang="en-US" altLang="en-US" sz="1000" dirty="0" smtClean="0"/>
          </a:p>
          <a:p>
            <a:pPr marL="400050" lvl="1" indent="0">
              <a:buFont typeface="Wingdings" pitchFamily="2" charset="2"/>
              <a:buNone/>
            </a:pPr>
            <a:r>
              <a:rPr lang="pt-BR" altLang="en-US" sz="1000" dirty="0" smtClean="0"/>
              <a:t>D A B C E F </a:t>
            </a:r>
            <a:r>
              <a:rPr lang="en-US" altLang="en-US" sz="1000" i="1" dirty="0" smtClean="0">
                <a:solidFill>
                  <a:srgbClr val="FF0000"/>
                </a:solidFill>
              </a:rPr>
              <a:t>PR </a:t>
            </a:r>
            <a:endParaRPr lang="pt-BR" altLang="en-US" sz="1000" dirty="0" smtClean="0"/>
          </a:p>
          <a:p>
            <a:pPr marL="400050" lvl="1" indent="0">
              <a:buFont typeface="Wingdings" pitchFamily="2" charset="2"/>
              <a:buNone/>
            </a:pPr>
            <a:r>
              <a:rPr lang="en-US" altLang="en-US" sz="1000" dirty="0" smtClean="0"/>
              <a:t>E F </a:t>
            </a:r>
            <a:r>
              <a:rPr lang="en-US" altLang="en-US" sz="1000" i="1" dirty="0" smtClean="0">
                <a:solidFill>
                  <a:srgbClr val="FF0000"/>
                </a:solidFill>
              </a:rPr>
              <a:t>PR </a:t>
            </a:r>
            <a:endParaRPr lang="en-US" altLang="en-US" sz="1000" dirty="0" smtClean="0"/>
          </a:p>
          <a:p>
            <a:pPr marL="400050" lvl="1" indent="0">
              <a:buFont typeface="Wingdings" pitchFamily="2" charset="2"/>
              <a:buNone/>
            </a:pPr>
            <a:r>
              <a:rPr lang="en-US" altLang="en-US" sz="1000" dirty="0" smtClean="0"/>
              <a:t>F B C </a:t>
            </a:r>
            <a:r>
              <a:rPr lang="en-US" altLang="en-US" sz="1000" i="1" dirty="0" smtClean="0">
                <a:solidFill>
                  <a:srgbClr val="FF0000"/>
                </a:solidFill>
              </a:rPr>
              <a:t>PR </a:t>
            </a:r>
            <a:endParaRPr lang="en-US" altLang="en-US" sz="1000" dirty="0" smtClean="0"/>
          </a:p>
          <a:p>
            <a:pPr marL="400050" lvl="1" indent="0">
              <a:buFont typeface="Wingdings" pitchFamily="2" charset="2"/>
              <a:buNone/>
            </a:pPr>
            <a:endParaRPr lang="en-US" altLang="en-US" sz="1000" dirty="0" smtClean="0"/>
          </a:p>
          <a:p>
            <a:pPr marL="400050" lvl="1" indent="0">
              <a:buFont typeface="Wingdings" pitchFamily="2" charset="2"/>
              <a:buNone/>
            </a:pPr>
            <a:r>
              <a:rPr lang="en-US" altLang="en-US" sz="1000" dirty="0" smtClean="0"/>
              <a:t>Remember you MUST output the Page, the </a:t>
            </a:r>
            <a:r>
              <a:rPr lang="en-US" altLang="en-US" sz="1000" dirty="0" err="1" smtClean="0"/>
              <a:t>outlinks</a:t>
            </a:r>
            <a:r>
              <a:rPr lang="en-US" altLang="en-US" sz="1000" dirty="0" smtClean="0"/>
              <a:t>, and the new PR value. This will be useful if you want to investigate iterations. </a:t>
            </a:r>
          </a:p>
          <a:p>
            <a:pPr marL="400050" lvl="1" indent="0">
              <a:buFont typeface="Wingdings" pitchFamily="2" charset="2"/>
              <a:buNone/>
            </a:pPr>
            <a:r>
              <a:rPr lang="en-US" altLang="en-US" sz="1000" dirty="0" smtClean="0"/>
              <a:t>For submission, please pack your code and output files together (no libraries and .class files) and submit to NYU Classes. Include a screenshot as in previous homework.</a:t>
            </a:r>
          </a:p>
          <a:p>
            <a:pPr marL="400050" lvl="1" indent="0">
              <a:buFont typeface="Wingdings" pitchFamily="2" charset="2"/>
              <a:buNone/>
            </a:pPr>
            <a:endParaRPr lang="en-US" altLang="en-US" sz="1000" dirty="0" smtClean="0"/>
          </a:p>
        </p:txBody>
      </p:sp>
    </p:spTree>
    <p:extLst>
      <p:ext uri="{BB962C8B-B14F-4D97-AF65-F5344CB8AC3E}">
        <p14:creationId xmlns:p14="http://schemas.microsoft.com/office/powerpoint/2010/main" val="83131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32E8525-92DF-4F71-AFC4-2B7256A203D5}" type="slidenum">
              <a:rPr lang="en-US" altLang="en-US" sz="900" smtClean="0">
                <a:latin typeface="Verdana" pitchFamily="34" charset="0"/>
              </a:rPr>
              <a:pPr eaLnBrk="1" hangingPunct="1">
                <a:spcBef>
                  <a:spcPct val="0"/>
                </a:spcBef>
                <a:buClrTx/>
                <a:buFontTx/>
                <a:buNone/>
              </a:pPr>
              <a:t>4</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solidFill>
                  <a:srgbClr val="000000"/>
                </a:solidFill>
              </a:rPr>
              <a:t>Homework </a:t>
            </a:r>
            <a:br>
              <a:rPr lang="en-US" altLang="en-US" sz="2000" dirty="0" smtClean="0">
                <a:solidFill>
                  <a:srgbClr val="000000"/>
                </a:solidFill>
              </a:rPr>
            </a:br>
            <a:r>
              <a:rPr lang="en-US" altLang="en-US" sz="900" dirty="0" smtClean="0">
                <a:solidFill>
                  <a:srgbClr val="000000"/>
                </a:solidFill>
              </a:rPr>
              <a:t>Class 3</a:t>
            </a:r>
            <a:endParaRPr lang="en-US" altLang="en-US" sz="900" dirty="0" smtClean="0"/>
          </a:p>
        </p:txBody>
      </p:sp>
      <p:sp>
        <p:nvSpPr>
          <p:cNvPr id="35845" name="Rectangle 3"/>
          <p:cNvSpPr>
            <a:spLocks noGrp="1" noChangeArrowheads="1"/>
          </p:cNvSpPr>
          <p:nvPr>
            <p:ph type="body" idx="1"/>
          </p:nvPr>
        </p:nvSpPr>
        <p:spPr>
          <a:xfrm>
            <a:off x="498475" y="1143000"/>
            <a:ext cx="8512175" cy="5348288"/>
          </a:xfrm>
        </p:spPr>
        <p:txBody>
          <a:bodyPr/>
          <a:lstStyle/>
          <a:p>
            <a:pPr marL="0" indent="0">
              <a:buNone/>
              <a:defRPr/>
            </a:pPr>
            <a:r>
              <a:rPr lang="en-US" altLang="en-US" sz="1050" b="1" dirty="0"/>
              <a:t>2. Programming assignment using MapReduce: PageRank Problem (continued)</a:t>
            </a:r>
          </a:p>
          <a:p>
            <a:pPr marL="0" indent="0">
              <a:buFont typeface="Wingdings" pitchFamily="2" charset="2"/>
              <a:buNone/>
              <a:defRPr/>
            </a:pPr>
            <a:endParaRPr lang="en-US" sz="1050" b="1" dirty="0" smtClean="0"/>
          </a:p>
          <a:p>
            <a:pPr marL="0" indent="0" algn="ctr">
              <a:buFont typeface="Wingdings" pitchFamily="2" charset="2"/>
              <a:buNone/>
              <a:defRPr/>
            </a:pPr>
            <a:r>
              <a:rPr lang="en-US" sz="1800" b="1" dirty="0" smtClean="0"/>
              <a:t>HINTS</a:t>
            </a:r>
            <a:endParaRPr lang="en-US" sz="1800" b="1" dirty="0"/>
          </a:p>
          <a:p>
            <a:pPr marL="400050" lvl="1" indent="0" algn="ctr">
              <a:buFont typeface="Wingdings" pitchFamily="2" charset="2"/>
              <a:buNone/>
              <a:defRPr/>
            </a:pPr>
            <a:endParaRPr lang="en-US" sz="1200" b="1" dirty="0"/>
          </a:p>
          <a:p>
            <a:pPr marL="400050" lvl="1" indent="0">
              <a:buFont typeface="Wingdings" pitchFamily="2" charset="2"/>
              <a:buNone/>
              <a:defRPr/>
            </a:pPr>
            <a:r>
              <a:rPr lang="en-US" sz="1000" dirty="0" smtClean="0"/>
              <a:t>Here are some </a:t>
            </a:r>
            <a:r>
              <a:rPr lang="en-US" sz="1000" dirty="0"/>
              <a:t>hints </a:t>
            </a:r>
            <a:r>
              <a:rPr lang="en-US" sz="1000" dirty="0" smtClean="0"/>
              <a:t>on how </a:t>
            </a:r>
            <a:r>
              <a:rPr lang="en-US" sz="1000" dirty="0"/>
              <a:t>to write this </a:t>
            </a:r>
            <a:r>
              <a:rPr lang="en-US" sz="1000" dirty="0" smtClean="0"/>
              <a:t>MapReduce</a:t>
            </a:r>
            <a:r>
              <a:rPr lang="en-US" sz="1000" dirty="0"/>
              <a:t> </a:t>
            </a:r>
            <a:r>
              <a:rPr lang="en-US" sz="1000" dirty="0" smtClean="0"/>
              <a:t>job…</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Your </a:t>
            </a:r>
            <a:r>
              <a:rPr lang="en-US" sz="1000" dirty="0"/>
              <a:t>Map jobs should output key-values as follows:</a:t>
            </a:r>
          </a:p>
          <a:p>
            <a:pPr marL="400050" lvl="1" indent="0">
              <a:buFont typeface="Wingdings" pitchFamily="2" charset="2"/>
              <a:buNone/>
              <a:defRPr/>
            </a:pPr>
            <a:r>
              <a:rPr lang="en-US" sz="1000" dirty="0" err="1"/>
              <a:t>outlink</a:t>
            </a:r>
            <a:r>
              <a:rPr lang="en-US" sz="1000" dirty="0"/>
              <a:t> target: source page, </a:t>
            </a:r>
            <a:r>
              <a:rPr lang="en-US" sz="1000" dirty="0" smtClean="0"/>
              <a:t>PR/number of </a:t>
            </a:r>
            <a:r>
              <a:rPr lang="en-US" sz="1000" dirty="0" err="1" smtClean="0"/>
              <a:t>outlinks</a:t>
            </a:r>
            <a:endParaRPr lang="en-US" sz="1000" dirty="0"/>
          </a:p>
          <a:p>
            <a:pPr marL="400050" lvl="1" indent="0">
              <a:buFont typeface="Wingdings" pitchFamily="2" charset="2"/>
              <a:buNone/>
              <a:defRPr/>
            </a:pPr>
            <a:endParaRPr lang="en-US" sz="1000" dirty="0" smtClean="0"/>
          </a:p>
          <a:p>
            <a:pPr marL="400050" lvl="1" indent="0">
              <a:buFont typeface="Wingdings" pitchFamily="2" charset="2"/>
              <a:buNone/>
              <a:defRPr/>
            </a:pPr>
            <a:r>
              <a:rPr lang="en-US" sz="1000" dirty="0" smtClean="0"/>
              <a:t>Also</a:t>
            </a:r>
            <a:r>
              <a:rPr lang="en-US" sz="1000" dirty="0"/>
              <a:t>, </a:t>
            </a:r>
            <a:r>
              <a:rPr lang="en-US" sz="1000" dirty="0" smtClean="0"/>
              <a:t>you need </a:t>
            </a:r>
            <a:r>
              <a:rPr lang="en-US" sz="1000" dirty="0"/>
              <a:t>to output the original </a:t>
            </a:r>
            <a:r>
              <a:rPr lang="en-US" sz="1000" dirty="0" err="1" smtClean="0"/>
              <a:t>outlinks</a:t>
            </a:r>
            <a:r>
              <a:rPr lang="en-US" sz="1000" dirty="0" smtClean="0"/>
              <a:t> information. </a:t>
            </a:r>
            <a:r>
              <a:rPr lang="en-US" sz="1000" dirty="0"/>
              <a:t>F</a:t>
            </a:r>
            <a:r>
              <a:rPr lang="en-US" sz="1000" dirty="0" smtClean="0"/>
              <a:t>or </a:t>
            </a:r>
            <a:r>
              <a:rPr lang="en-US" sz="1000" dirty="0"/>
              <a:t>the first </a:t>
            </a:r>
            <a:r>
              <a:rPr lang="en-US" sz="1000" dirty="0" smtClean="0"/>
              <a:t>line it would be:</a:t>
            </a:r>
            <a:endParaRPr lang="en-US" sz="1000" dirty="0"/>
          </a:p>
          <a:p>
            <a:pPr marL="400050" lvl="1" indent="0">
              <a:buFont typeface="Wingdings" pitchFamily="2" charset="2"/>
              <a:buNone/>
              <a:defRPr/>
            </a:pPr>
            <a:r>
              <a:rPr lang="en-US" sz="1000" dirty="0"/>
              <a:t>A: C </a:t>
            </a:r>
            <a:r>
              <a:rPr lang="en-US" sz="1000" dirty="0" smtClean="0"/>
              <a:t>F</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a:t>F</a:t>
            </a:r>
            <a:r>
              <a:rPr lang="en-US" sz="1000" dirty="0" smtClean="0"/>
              <a:t>or </a:t>
            </a:r>
            <a:r>
              <a:rPr lang="en-US" sz="1000" dirty="0"/>
              <a:t>the first line in the input, your Map job should output this:</a:t>
            </a:r>
          </a:p>
          <a:p>
            <a:pPr marL="400050" lvl="1" indent="0">
              <a:buFont typeface="Wingdings" pitchFamily="2" charset="2"/>
              <a:buNone/>
              <a:defRPr/>
            </a:pPr>
            <a:r>
              <a:rPr lang="en-US" sz="1000" dirty="0"/>
              <a:t>key=C, value=A, PR/2</a:t>
            </a:r>
          </a:p>
          <a:p>
            <a:pPr marL="400050" lvl="1" indent="0">
              <a:buFont typeface="Wingdings" pitchFamily="2" charset="2"/>
              <a:buNone/>
              <a:defRPr/>
            </a:pPr>
            <a:r>
              <a:rPr lang="en-US" sz="1000" dirty="0"/>
              <a:t>key=F, value=A, PR/2</a:t>
            </a:r>
          </a:p>
          <a:p>
            <a:pPr marL="400050" lvl="1" indent="0">
              <a:buFont typeface="Wingdings" pitchFamily="2" charset="2"/>
              <a:buNone/>
              <a:defRPr/>
            </a:pPr>
            <a:r>
              <a:rPr lang="en-US" sz="1000" dirty="0"/>
              <a:t>key=A, value=C F</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Therefore, the Reducer step will </a:t>
            </a:r>
            <a:r>
              <a:rPr lang="en-US" sz="1000" dirty="0"/>
              <a:t>see </a:t>
            </a:r>
            <a:r>
              <a:rPr lang="en-US" sz="1000" dirty="0" smtClean="0"/>
              <a:t>the data formatted as follows coming in from the Map step for C:</a:t>
            </a:r>
            <a:endParaRPr lang="en-US" sz="1000" dirty="0"/>
          </a:p>
          <a:p>
            <a:pPr marL="400050" lvl="1" indent="0">
              <a:buFont typeface="Wingdings" pitchFamily="2" charset="2"/>
              <a:buNone/>
              <a:defRPr/>
            </a:pPr>
            <a:r>
              <a:rPr lang="en-US" sz="1000" dirty="0"/>
              <a:t>key=C, value=A, PR1</a:t>
            </a:r>
          </a:p>
          <a:p>
            <a:pPr marL="400050" lvl="1" indent="0">
              <a:buFont typeface="Wingdings" pitchFamily="2" charset="2"/>
              <a:buNone/>
              <a:defRPr/>
            </a:pPr>
            <a:r>
              <a:rPr lang="en-US" sz="1000" dirty="0"/>
              <a:t>key=C, value=F, PR2</a:t>
            </a:r>
          </a:p>
          <a:p>
            <a:pPr marL="400050" lvl="1" indent="0">
              <a:buFont typeface="Wingdings" pitchFamily="2" charset="2"/>
              <a:buNone/>
              <a:defRPr/>
            </a:pPr>
            <a:r>
              <a:rPr lang="en-US" sz="1000" dirty="0"/>
              <a:t>key=C, value=D, PR3</a:t>
            </a:r>
          </a:p>
          <a:p>
            <a:pPr marL="400050" lvl="1" indent="0">
              <a:buFont typeface="Wingdings" pitchFamily="2" charset="2"/>
              <a:buNone/>
              <a:defRPr/>
            </a:pPr>
            <a:r>
              <a:rPr lang="en-US" sz="1000" dirty="0"/>
              <a:t>key=C, value=A B</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Finally, the Reducer </a:t>
            </a:r>
            <a:r>
              <a:rPr lang="en-US" sz="1000" dirty="0"/>
              <a:t>should be able to </a:t>
            </a:r>
            <a:r>
              <a:rPr lang="en-US" sz="1000" dirty="0" smtClean="0"/>
              <a:t>compute </a:t>
            </a:r>
            <a:r>
              <a:rPr lang="en-US" sz="1000" dirty="0"/>
              <a:t>the PR value of </a:t>
            </a:r>
            <a:r>
              <a:rPr lang="en-US" sz="1000" dirty="0" smtClean="0"/>
              <a:t>C, for example, by </a:t>
            </a:r>
            <a:r>
              <a:rPr lang="en-US" sz="1000" dirty="0"/>
              <a:t>just </a:t>
            </a:r>
            <a:r>
              <a:rPr lang="en-US" sz="1000" dirty="0" smtClean="0"/>
              <a:t>summing each PR value. </a:t>
            </a:r>
          </a:p>
          <a:p>
            <a:pPr marL="400050" lvl="1" indent="0">
              <a:buFont typeface="Wingdings" pitchFamily="2" charset="2"/>
              <a:buNone/>
              <a:defRPr/>
            </a:pPr>
            <a:endParaRPr lang="en-US" sz="1000" dirty="0"/>
          </a:p>
          <a:p>
            <a:pPr marL="400050" lvl="1" indent="0">
              <a:buFont typeface="Wingdings" pitchFamily="2" charset="2"/>
              <a:buNone/>
              <a:defRPr/>
            </a:pPr>
            <a:r>
              <a:rPr lang="en-US" sz="1000" dirty="0" smtClean="0"/>
              <a:t>Your final output will be formatted just like the input file (the input to the map phase). For example, one of your output lines will be formatted like this:       A C F 0.123456</a:t>
            </a:r>
          </a:p>
          <a:p>
            <a:pPr marL="400050" lvl="1" indent="0">
              <a:buFont typeface="Wingdings" pitchFamily="2" charset="2"/>
              <a:buNone/>
              <a:defRPr/>
            </a:pPr>
            <a:endParaRPr lang="en-US" sz="1000" dirty="0"/>
          </a:p>
          <a:p>
            <a:pPr marL="400050" lvl="1" indent="0">
              <a:buFont typeface="Wingdings" pitchFamily="2" charset="2"/>
              <a:buNone/>
              <a:defRPr/>
            </a:pPr>
            <a:endParaRPr lang="en-US" sz="1000" dirty="0"/>
          </a:p>
          <a:p>
            <a:pPr marL="400050" lvl="1" indent="0">
              <a:buFont typeface="Wingdings" pitchFamily="2" charset="2"/>
              <a:buNone/>
              <a:defRPr/>
            </a:pPr>
            <a:endParaRPr lang="en-US" sz="1000" dirty="0"/>
          </a:p>
        </p:txBody>
      </p:sp>
    </p:spTree>
    <p:extLst>
      <p:ext uri="{BB962C8B-B14F-4D97-AF65-F5344CB8AC3E}">
        <p14:creationId xmlns:p14="http://schemas.microsoft.com/office/powerpoint/2010/main" val="54905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lvl1pPr eaLnBrk="0" hangingPunct="0">
              <a:spcBef>
                <a:spcPct val="20000"/>
              </a:spcBef>
              <a:buClr>
                <a:schemeClr val="tx1"/>
              </a:buClr>
              <a:buFont typeface="Wingdings" pitchFamily="2" charset="2"/>
              <a:buChar char="p"/>
              <a:defRPr sz="2400">
                <a:solidFill>
                  <a:schemeClr val="tx1"/>
                </a:solidFill>
                <a:latin typeface="Arial" charset="0"/>
                <a:cs typeface="Arial" charset="0"/>
              </a:defRPr>
            </a:lvl1pPr>
            <a:lvl2pPr marL="742950" indent="-285750" eaLnBrk="0" hangingPunct="0">
              <a:spcBef>
                <a:spcPct val="20000"/>
              </a:spcBef>
              <a:buClr>
                <a:schemeClr val="tx1"/>
              </a:buClr>
              <a:buFont typeface="Wingdings" pitchFamily="2" charset="2"/>
              <a:buChar char="n"/>
              <a:defRPr sz="2000">
                <a:solidFill>
                  <a:schemeClr val="tx1"/>
                </a:solidFill>
                <a:latin typeface="Arial" charset="0"/>
                <a:cs typeface="Arial" charset="0"/>
              </a:defRPr>
            </a:lvl2pPr>
            <a:lvl3pPr marL="1143000" indent="-228600" eaLnBrk="0" hangingPunct="0">
              <a:spcBef>
                <a:spcPct val="20000"/>
              </a:spcBef>
              <a:buClr>
                <a:schemeClr val="tx1"/>
              </a:buClr>
              <a:buFont typeface="Wingdings" pitchFamily="2" charset="2"/>
              <a:buChar char="p"/>
              <a:defRPr>
                <a:solidFill>
                  <a:schemeClr val="tx1"/>
                </a:solidFill>
                <a:latin typeface="Arial" charset="0"/>
                <a:cs typeface="Arial" charset="0"/>
              </a:defRPr>
            </a:lvl3pPr>
            <a:lvl4pPr marL="16002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4pPr>
            <a:lvl5pPr marL="2057400" indent="-228600" eaLnBrk="0" hangingPunct="0">
              <a:spcBef>
                <a:spcPct val="20000"/>
              </a:spcBef>
              <a:buClr>
                <a:schemeClr val="tx1"/>
              </a:buClr>
              <a:buFont typeface="Wingdings" pitchFamily="2" charset="2"/>
              <a:buChar char="§"/>
              <a:defRPr sz="1600">
                <a:solidFill>
                  <a:schemeClr val="tx1"/>
                </a:solidFill>
                <a:latin typeface="Arial" charset="0"/>
                <a:cs typeface="Arial" charset="0"/>
              </a:defRPr>
            </a:lvl5pPr>
            <a:lvl6pPr marL="25146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6pPr>
            <a:lvl7pPr marL="29718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7pPr>
            <a:lvl8pPr marL="34290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8pPr>
            <a:lvl9pPr marL="3886200" indent="-228600" eaLnBrk="0" fontAlgn="base" hangingPunct="0">
              <a:spcBef>
                <a:spcPct val="20000"/>
              </a:spcBef>
              <a:spcAft>
                <a:spcPct val="0"/>
              </a:spcAft>
              <a:buClr>
                <a:schemeClr val="tx1"/>
              </a:buClr>
              <a:buFont typeface="Wingdings" pitchFamily="2" charset="2"/>
              <a:buChar char="§"/>
              <a:defRPr sz="1600">
                <a:solidFill>
                  <a:schemeClr val="tx1"/>
                </a:solidFill>
                <a:latin typeface="Arial" charset="0"/>
                <a:cs typeface="Arial" charset="0"/>
              </a:defRPr>
            </a:lvl9pPr>
          </a:lstStyle>
          <a:p>
            <a:pPr eaLnBrk="1" hangingPunct="1">
              <a:spcBef>
                <a:spcPct val="0"/>
              </a:spcBef>
              <a:buClrTx/>
              <a:buFontTx/>
              <a:buNone/>
            </a:pPr>
            <a:fld id="{C32E8525-92DF-4F71-AFC4-2B7256A203D5}" type="slidenum">
              <a:rPr lang="en-US" altLang="en-US" sz="900" smtClean="0">
                <a:latin typeface="Verdana" pitchFamily="34" charset="0"/>
              </a:rPr>
              <a:pPr eaLnBrk="1" hangingPunct="1">
                <a:spcBef>
                  <a:spcPct val="0"/>
                </a:spcBef>
                <a:buClrTx/>
                <a:buFontTx/>
                <a:buNone/>
              </a:pPr>
              <a:t>5</a:t>
            </a:fld>
            <a:endParaRPr lang="en-US" altLang="en-US" sz="900" smtClean="0">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altLang="en-US" sz="2000" dirty="0" smtClean="0">
                <a:solidFill>
                  <a:srgbClr val="000000"/>
                </a:solidFill>
              </a:rPr>
              <a:t>Homework </a:t>
            </a:r>
            <a:br>
              <a:rPr lang="en-US" altLang="en-US" sz="2000" dirty="0" smtClean="0">
                <a:solidFill>
                  <a:srgbClr val="000000"/>
                </a:solidFill>
              </a:rPr>
            </a:br>
            <a:r>
              <a:rPr lang="en-US" altLang="en-US" sz="900" dirty="0" smtClean="0">
                <a:solidFill>
                  <a:srgbClr val="000000"/>
                </a:solidFill>
              </a:rPr>
              <a:t>Class 3 </a:t>
            </a:r>
            <a:endParaRPr lang="en-US" altLang="en-US" sz="900" dirty="0" smtClean="0"/>
          </a:p>
        </p:txBody>
      </p:sp>
      <p:sp>
        <p:nvSpPr>
          <p:cNvPr id="35845" name="Rectangle 3"/>
          <p:cNvSpPr>
            <a:spLocks noGrp="1" noChangeArrowheads="1"/>
          </p:cNvSpPr>
          <p:nvPr>
            <p:ph type="body" idx="1"/>
          </p:nvPr>
        </p:nvSpPr>
        <p:spPr>
          <a:xfrm>
            <a:off x="498475" y="1143000"/>
            <a:ext cx="8512175" cy="5348288"/>
          </a:xfrm>
        </p:spPr>
        <p:txBody>
          <a:bodyPr/>
          <a:lstStyle/>
          <a:p>
            <a:pPr marL="0" indent="0">
              <a:buNone/>
              <a:defRPr/>
            </a:pPr>
            <a:r>
              <a:rPr lang="en-US" sz="1050" b="1" dirty="0" smtClean="0"/>
              <a:t>3. PageRank Problem: </a:t>
            </a:r>
            <a:r>
              <a:rPr lang="en-US" sz="1050" b="1" i="1" dirty="0" smtClean="0"/>
              <a:t>Extra Credit</a:t>
            </a:r>
          </a:p>
          <a:p>
            <a:pPr marL="0" indent="0">
              <a:buNone/>
              <a:defRPr/>
            </a:pPr>
            <a:endParaRPr lang="en-US" sz="1600" b="1" dirty="0"/>
          </a:p>
          <a:p>
            <a:pPr marL="400050" lvl="1" indent="0">
              <a:buNone/>
              <a:defRPr/>
            </a:pPr>
            <a:r>
              <a:rPr lang="en-US" sz="1000" dirty="0"/>
              <a:t>You may have noticed that our input and output files have </a:t>
            </a:r>
            <a:r>
              <a:rPr lang="en-US" sz="1000" dirty="0" smtClean="0"/>
              <a:t>the </a:t>
            </a:r>
            <a:r>
              <a:rPr lang="en-US" sz="1000" dirty="0"/>
              <a:t>same format. This means that you should be able to write a program to iteratively read input from the previous output, and then figure out the next step PR value.</a:t>
            </a:r>
          </a:p>
          <a:p>
            <a:pPr marL="400050" lvl="1" indent="0">
              <a:buNone/>
              <a:defRPr/>
            </a:pPr>
            <a:endParaRPr lang="en-US" sz="1000" dirty="0"/>
          </a:p>
          <a:p>
            <a:pPr marL="400050" lvl="1" indent="0">
              <a:buNone/>
              <a:defRPr/>
            </a:pPr>
            <a:r>
              <a:rPr lang="en-US" sz="1000" dirty="0"/>
              <a:t>Write an iterative MapReduce program to figure out PageRank of 3 steps. You can accomplish this with either of the following two approaches:</a:t>
            </a:r>
          </a:p>
          <a:p>
            <a:pPr marL="400050" lvl="1" indent="0">
              <a:buNone/>
              <a:defRPr/>
            </a:pPr>
            <a:endParaRPr lang="en-US" sz="1000" dirty="0"/>
          </a:p>
          <a:p>
            <a:pPr marL="400050" lvl="1" indent="0">
              <a:buNone/>
              <a:defRPr/>
            </a:pPr>
            <a:r>
              <a:rPr lang="en-US" sz="1000" b="1" dirty="0"/>
              <a:t>Approach #1: </a:t>
            </a:r>
            <a:r>
              <a:rPr lang="en-US" sz="1000" dirty="0" smtClean="0"/>
              <a:t>Setup an iterator:</a:t>
            </a:r>
            <a:endParaRPr lang="en-US" sz="1000" dirty="0"/>
          </a:p>
          <a:p>
            <a:pPr marL="800100" lvl="2" indent="0">
              <a:buNone/>
              <a:defRPr/>
            </a:pPr>
            <a:r>
              <a:rPr lang="en-US" sz="1000" dirty="0"/>
              <a:t>while(</a:t>
            </a:r>
            <a:r>
              <a:rPr lang="en-US" sz="1000" dirty="0" err="1"/>
              <a:t>i</a:t>
            </a:r>
            <a:r>
              <a:rPr lang="en-US" sz="1000" dirty="0"/>
              <a:t> &lt; 3){}</a:t>
            </a:r>
          </a:p>
          <a:p>
            <a:pPr marL="800100" lvl="2" indent="0">
              <a:buNone/>
              <a:defRPr/>
            </a:pPr>
            <a:r>
              <a:rPr lang="en-US" sz="1000" dirty="0"/>
              <a:t>This is the best way to write iterative ones.</a:t>
            </a:r>
          </a:p>
          <a:p>
            <a:pPr marL="400050" lvl="1" indent="0">
              <a:buNone/>
              <a:defRPr/>
            </a:pPr>
            <a:endParaRPr lang="en-US" sz="1000" dirty="0"/>
          </a:p>
          <a:p>
            <a:pPr marL="400050" lvl="1" indent="0">
              <a:buNone/>
              <a:defRPr/>
            </a:pPr>
            <a:endParaRPr lang="en-US" sz="1000" dirty="0"/>
          </a:p>
          <a:p>
            <a:pPr marL="400050" lvl="1" indent="0">
              <a:buNone/>
              <a:defRPr/>
            </a:pPr>
            <a:r>
              <a:rPr lang="en-US" sz="1000" b="1" dirty="0"/>
              <a:t>Approach #2: </a:t>
            </a:r>
            <a:r>
              <a:rPr lang="en-US" sz="1000" dirty="0"/>
              <a:t>Write 3 jobs in your program as follows:</a:t>
            </a:r>
          </a:p>
          <a:p>
            <a:pPr marL="400050" lvl="1" indent="0">
              <a:buNone/>
              <a:defRPr/>
            </a:pPr>
            <a:endParaRPr lang="en-US" sz="1000" dirty="0"/>
          </a:p>
          <a:p>
            <a:pPr marL="800100" lvl="2" indent="0">
              <a:buNone/>
              <a:defRPr/>
            </a:pPr>
            <a:r>
              <a:rPr lang="en-US" sz="1000" dirty="0"/>
              <a:t>//set up MR1</a:t>
            </a:r>
          </a:p>
          <a:p>
            <a:pPr marL="800100" lvl="2" indent="0">
              <a:buNone/>
              <a:defRPr/>
            </a:pPr>
            <a:r>
              <a:rPr lang="en-US" sz="1000" dirty="0"/>
              <a:t>//submit MR1</a:t>
            </a:r>
          </a:p>
          <a:p>
            <a:pPr marL="800100" lvl="2" indent="0">
              <a:buNone/>
              <a:defRPr/>
            </a:pPr>
            <a:endParaRPr lang="en-US" sz="1000" dirty="0"/>
          </a:p>
          <a:p>
            <a:pPr marL="800100" lvl="2" indent="0">
              <a:buNone/>
              <a:defRPr/>
            </a:pPr>
            <a:r>
              <a:rPr lang="en-US" sz="1000" dirty="0"/>
              <a:t>//set up MR2</a:t>
            </a:r>
          </a:p>
          <a:p>
            <a:pPr marL="800100" lvl="2" indent="0">
              <a:buNone/>
              <a:defRPr/>
            </a:pPr>
            <a:r>
              <a:rPr lang="en-US" sz="1000" dirty="0"/>
              <a:t>//submit MR2</a:t>
            </a:r>
          </a:p>
          <a:p>
            <a:pPr marL="800100" lvl="2" indent="0">
              <a:buNone/>
              <a:defRPr/>
            </a:pPr>
            <a:endParaRPr lang="en-US" sz="1000" dirty="0"/>
          </a:p>
          <a:p>
            <a:pPr marL="800100" lvl="2" indent="0">
              <a:buNone/>
              <a:defRPr/>
            </a:pPr>
            <a:r>
              <a:rPr lang="en-US" sz="1000" dirty="0"/>
              <a:t>//set up MR3</a:t>
            </a:r>
          </a:p>
          <a:p>
            <a:pPr marL="800100" lvl="2" indent="0">
              <a:buNone/>
              <a:defRPr/>
            </a:pPr>
            <a:r>
              <a:rPr lang="en-US" sz="1000" dirty="0"/>
              <a:t>//submit </a:t>
            </a:r>
            <a:r>
              <a:rPr lang="en-US" sz="1000" dirty="0" smtClean="0"/>
              <a:t>MR3</a:t>
            </a:r>
          </a:p>
          <a:p>
            <a:pPr marL="800100" lvl="2" indent="0">
              <a:buNone/>
              <a:defRPr/>
            </a:pPr>
            <a:endParaRPr lang="en-US" sz="1000" dirty="0"/>
          </a:p>
          <a:p>
            <a:pPr marL="800100" lvl="2" indent="0">
              <a:buNone/>
              <a:defRPr/>
            </a:pPr>
            <a:r>
              <a:rPr lang="en-US" sz="1000" dirty="0" smtClean="0"/>
              <a:t>*Be </a:t>
            </a:r>
            <a:r>
              <a:rPr lang="en-US" sz="1000" dirty="0"/>
              <a:t>sure that your program waits for the </a:t>
            </a:r>
            <a:r>
              <a:rPr lang="en-US" sz="1000" dirty="0" smtClean="0"/>
              <a:t>previous MR </a:t>
            </a:r>
            <a:r>
              <a:rPr lang="en-US" sz="1000" dirty="0"/>
              <a:t>job to complete.</a:t>
            </a:r>
          </a:p>
          <a:p>
            <a:pPr marL="400050" lvl="1" indent="0">
              <a:buFont typeface="Wingdings" pitchFamily="2" charset="2"/>
              <a:buNone/>
              <a:defRPr/>
            </a:pPr>
            <a:endParaRPr lang="en-US" sz="1000" dirty="0"/>
          </a:p>
        </p:txBody>
      </p:sp>
    </p:spTree>
    <p:extLst>
      <p:ext uri="{BB962C8B-B14F-4D97-AF65-F5344CB8AC3E}">
        <p14:creationId xmlns:p14="http://schemas.microsoft.com/office/powerpoint/2010/main" val="610227783"/>
      </p:ext>
    </p:extLst>
  </p:cSld>
  <p:clrMapOvr>
    <a:masterClrMapping/>
  </p:clrMapOvr>
</p:sld>
</file>

<file path=ppt/theme/theme1.xml><?xml version="1.0" encoding="utf-8"?>
<a:theme xmlns:a="http://schemas.openxmlformats.org/drawingml/2006/main" name="Leve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Lev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 September 2009">
  <a:themeElements>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fontScheme name="10 September 200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 September 2009 1">
        <a:dk1>
          <a:srgbClr val="808080"/>
        </a:dk1>
        <a:lt1>
          <a:srgbClr val="FFFFFF"/>
        </a:lt1>
        <a:dk2>
          <a:srgbClr val="000000"/>
        </a:dk2>
        <a:lt2>
          <a:srgbClr val="FFFFFF"/>
        </a:lt2>
        <a:accent1>
          <a:srgbClr val="7889FB"/>
        </a:accent1>
        <a:accent2>
          <a:srgbClr val="009999"/>
        </a:accent2>
        <a:accent3>
          <a:srgbClr val="AAAAAA"/>
        </a:accent3>
        <a:accent4>
          <a:srgbClr val="DADADA"/>
        </a:accent4>
        <a:accent5>
          <a:srgbClr val="BEC4FD"/>
        </a:accent5>
        <a:accent6>
          <a:srgbClr val="008A8A"/>
        </a:accent6>
        <a:hlink>
          <a:srgbClr val="7889FB"/>
        </a:hlink>
        <a:folHlink>
          <a:srgbClr val="9900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3511</TotalTime>
  <Words>636</Words>
  <Application>Microsoft Macintosh PowerPoint</Application>
  <PresentationFormat>On-screen Show (4:3)</PresentationFormat>
  <Paragraphs>101</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Level</vt:lpstr>
      <vt:lpstr>10 September 2009</vt:lpstr>
      <vt:lpstr>PowerPoint Presentation</vt:lpstr>
      <vt:lpstr>Homework Class 3</vt:lpstr>
      <vt:lpstr>Homework  Class 3 </vt:lpstr>
      <vt:lpstr>Homework  Class 3</vt:lpstr>
      <vt:lpstr>Homework  Class 3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Suzanne McIntosh</dc:creator>
  <cp:lastModifiedBy>Suzanne McIntosh</cp:lastModifiedBy>
  <cp:revision>933</cp:revision>
  <dcterms:created xsi:type="dcterms:W3CDTF">2013-01-20T16:38:10Z</dcterms:created>
  <dcterms:modified xsi:type="dcterms:W3CDTF">2016-09-22T18:53:51Z</dcterms:modified>
</cp:coreProperties>
</file>