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6" r:id="rId1"/>
    <p:sldMasterId id="2147483888" r:id="rId2"/>
  </p:sldMasterIdLst>
  <p:notesMasterIdLst>
    <p:notesMasterId r:id="rId7"/>
  </p:notesMasterIdLst>
  <p:sldIdLst>
    <p:sldId id="256" r:id="rId3"/>
    <p:sldId id="277" r:id="rId4"/>
    <p:sldId id="443" r:id="rId5"/>
    <p:sldId id="416" r:id="rId6"/>
  </p:sldIdLst>
  <p:sldSz cx="9144000" cy="6858000" type="screen4x3"/>
  <p:notesSz cx="7010400" cy="9296400"/>
  <p:defaultTextStyle>
    <a:defPPr>
      <a:defRPr lang="en-US"/>
    </a:defPPr>
    <a:lvl1pPr algn="l" rtl="0" fontAlgn="base">
      <a:spcBef>
        <a:spcPct val="0"/>
      </a:spcBef>
      <a:spcAft>
        <a:spcPct val="0"/>
      </a:spcAft>
      <a:defRPr sz="1400" kern="1200">
        <a:solidFill>
          <a:schemeClr val="tx1"/>
        </a:solidFill>
        <a:latin typeface="Verdana" pitchFamily="34" charset="0"/>
        <a:ea typeface="+mn-ea"/>
        <a:cs typeface="Arial" charset="0"/>
      </a:defRPr>
    </a:lvl1pPr>
    <a:lvl2pPr marL="457200" algn="l" rtl="0" fontAlgn="base">
      <a:spcBef>
        <a:spcPct val="0"/>
      </a:spcBef>
      <a:spcAft>
        <a:spcPct val="0"/>
      </a:spcAft>
      <a:defRPr sz="1400" kern="1200">
        <a:solidFill>
          <a:schemeClr val="tx1"/>
        </a:solidFill>
        <a:latin typeface="Verdana" pitchFamily="34" charset="0"/>
        <a:ea typeface="+mn-ea"/>
        <a:cs typeface="Arial" charset="0"/>
      </a:defRPr>
    </a:lvl2pPr>
    <a:lvl3pPr marL="914400" algn="l" rtl="0" fontAlgn="base">
      <a:spcBef>
        <a:spcPct val="0"/>
      </a:spcBef>
      <a:spcAft>
        <a:spcPct val="0"/>
      </a:spcAft>
      <a:defRPr sz="1400" kern="1200">
        <a:solidFill>
          <a:schemeClr val="tx1"/>
        </a:solidFill>
        <a:latin typeface="Verdana" pitchFamily="34" charset="0"/>
        <a:ea typeface="+mn-ea"/>
        <a:cs typeface="Arial" charset="0"/>
      </a:defRPr>
    </a:lvl3pPr>
    <a:lvl4pPr marL="1371600" algn="l" rtl="0" fontAlgn="base">
      <a:spcBef>
        <a:spcPct val="0"/>
      </a:spcBef>
      <a:spcAft>
        <a:spcPct val="0"/>
      </a:spcAft>
      <a:defRPr sz="1400" kern="1200">
        <a:solidFill>
          <a:schemeClr val="tx1"/>
        </a:solidFill>
        <a:latin typeface="Verdana" pitchFamily="34" charset="0"/>
        <a:ea typeface="+mn-ea"/>
        <a:cs typeface="Arial" charset="0"/>
      </a:defRPr>
    </a:lvl4pPr>
    <a:lvl5pPr marL="1828800" algn="l" rtl="0" fontAlgn="base">
      <a:spcBef>
        <a:spcPct val="0"/>
      </a:spcBef>
      <a:spcAft>
        <a:spcPct val="0"/>
      </a:spcAft>
      <a:defRPr sz="1400" kern="1200">
        <a:solidFill>
          <a:schemeClr val="tx1"/>
        </a:solidFill>
        <a:latin typeface="Verdana" pitchFamily="34" charset="0"/>
        <a:ea typeface="+mn-ea"/>
        <a:cs typeface="Arial" charset="0"/>
      </a:defRPr>
    </a:lvl5pPr>
    <a:lvl6pPr marL="2286000" algn="l" defTabSz="914400" rtl="0" eaLnBrk="1" latinLnBrk="0" hangingPunct="1">
      <a:defRPr sz="1400" kern="1200">
        <a:solidFill>
          <a:schemeClr val="tx1"/>
        </a:solidFill>
        <a:latin typeface="Verdana" pitchFamily="34" charset="0"/>
        <a:ea typeface="+mn-ea"/>
        <a:cs typeface="Arial" charset="0"/>
      </a:defRPr>
    </a:lvl6pPr>
    <a:lvl7pPr marL="2743200" algn="l" defTabSz="914400" rtl="0" eaLnBrk="1" latinLnBrk="0" hangingPunct="1">
      <a:defRPr sz="1400" kern="1200">
        <a:solidFill>
          <a:schemeClr val="tx1"/>
        </a:solidFill>
        <a:latin typeface="Verdana" pitchFamily="34" charset="0"/>
        <a:ea typeface="+mn-ea"/>
        <a:cs typeface="Arial" charset="0"/>
      </a:defRPr>
    </a:lvl7pPr>
    <a:lvl8pPr marL="3200400" algn="l" defTabSz="914400" rtl="0" eaLnBrk="1" latinLnBrk="0" hangingPunct="1">
      <a:defRPr sz="1400" kern="1200">
        <a:solidFill>
          <a:schemeClr val="tx1"/>
        </a:solidFill>
        <a:latin typeface="Verdana" pitchFamily="34" charset="0"/>
        <a:ea typeface="+mn-ea"/>
        <a:cs typeface="Arial" charset="0"/>
      </a:defRPr>
    </a:lvl8pPr>
    <a:lvl9pPr marL="3657600" algn="l" defTabSz="914400" rtl="0" eaLnBrk="1" latinLnBrk="0" hangingPunct="1">
      <a:defRPr sz="1400"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F77"/>
    <a:srgbClr val="CC99FF"/>
    <a:srgbClr val="1C1C1C"/>
    <a:srgbClr val="6600CC"/>
    <a:srgbClr val="FF00FF"/>
    <a:srgbClr val="FF3300"/>
    <a:srgbClr val="0000CC"/>
    <a:srgbClr val="FF0000"/>
    <a:srgbClr val="7402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91" autoAdjust="0"/>
    <p:restoredTop sz="97027" autoAdjust="0"/>
  </p:normalViewPr>
  <p:slideViewPr>
    <p:cSldViewPr>
      <p:cViewPr>
        <p:scale>
          <a:sx n="90" d="100"/>
          <a:sy n="90" d="100"/>
        </p:scale>
        <p:origin x="-664"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16"/>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notesMaster" Target="notesMasters/notes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683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7683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7683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7683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7683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22C8E0B4-D934-48B0-8EC5-9EAD6321B266}" type="slidenum">
              <a:rPr lang="en-US"/>
              <a:pPr>
                <a:defRPr/>
              </a:pPr>
              <a:t>‹#›</a:t>
            </a:fld>
            <a:endParaRPr lang="en-US"/>
          </a:p>
        </p:txBody>
      </p:sp>
    </p:spTree>
    <p:extLst>
      <p:ext uri="{BB962C8B-B14F-4D97-AF65-F5344CB8AC3E}">
        <p14:creationId xmlns:p14="http://schemas.microsoft.com/office/powerpoint/2010/main" val="19559296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228600" y="2889250"/>
            <a:ext cx="2870200" cy="201613"/>
          </a:xfrm>
          <a:prstGeom prst="rect">
            <a:avLst/>
          </a:prstGeom>
          <a:solidFill>
            <a:srgbClr val="7402C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5" name="Rectangle 4"/>
          <p:cNvSpPr>
            <a:spLocks noChangeArrowheads="1"/>
          </p:cNvSpPr>
          <p:nvPr/>
        </p:nvSpPr>
        <p:spPr bwMode="auto">
          <a:xfrm>
            <a:off x="3098800" y="2889250"/>
            <a:ext cx="2870200" cy="201613"/>
          </a:xfrm>
          <a:prstGeom prst="rect">
            <a:avLst/>
          </a:prstGeom>
          <a:solidFill>
            <a:srgbClr val="7402C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6" name="Rectangle 5"/>
          <p:cNvSpPr>
            <a:spLocks noChangeArrowheads="1"/>
          </p:cNvSpPr>
          <p:nvPr/>
        </p:nvSpPr>
        <p:spPr bwMode="auto">
          <a:xfrm>
            <a:off x="5969000" y="2889250"/>
            <a:ext cx="2870200" cy="201613"/>
          </a:xfrm>
          <a:prstGeom prst="rect">
            <a:avLst/>
          </a:prstGeom>
          <a:solidFill>
            <a:srgbClr val="7402C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409602" name="Rectangle 2"/>
          <p:cNvSpPr>
            <a:spLocks noGrp="1" noChangeArrowheads="1"/>
          </p:cNvSpPr>
          <p:nvPr>
            <p:ph type="ctrTitle"/>
          </p:nvPr>
        </p:nvSpPr>
        <p:spPr>
          <a:xfrm>
            <a:off x="685800" y="685800"/>
            <a:ext cx="7772400" cy="2127250"/>
          </a:xfrm>
        </p:spPr>
        <p:txBody>
          <a:bodyPr/>
          <a:lstStyle>
            <a:lvl1pPr>
              <a:defRPr/>
            </a:lvl1pPr>
          </a:lstStyle>
          <a:p>
            <a:pPr lvl="0"/>
            <a:endParaRPr lang="en-US" noProof="0" smtClean="0"/>
          </a:p>
        </p:txBody>
      </p:sp>
      <p:sp>
        <p:nvSpPr>
          <p:cNvPr id="409603"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a:lvl1pPr>
          </a:lstStyle>
          <a:p>
            <a:pPr lvl="0"/>
            <a:endParaRPr lang="en-US" noProof="0" smtClean="0"/>
          </a:p>
        </p:txBody>
      </p:sp>
      <p:sp>
        <p:nvSpPr>
          <p:cNvPr id="7" name="Rectangle 5"/>
          <p:cNvSpPr>
            <a:spLocks noGrp="1" noChangeArrowheads="1"/>
          </p:cNvSpPr>
          <p:nvPr>
            <p:ph type="ftr" sz="quarter" idx="10"/>
          </p:nvPr>
        </p:nvSpPr>
        <p:spPr>
          <a:xfrm>
            <a:off x="3124200" y="6248400"/>
            <a:ext cx="2895600" cy="457200"/>
          </a:xfrm>
        </p:spPr>
        <p:txBody>
          <a:bodyPr/>
          <a:lstStyle>
            <a:lvl1pPr>
              <a:defRPr sz="1000" i="0"/>
            </a:lvl1pPr>
          </a:lstStyle>
          <a:p>
            <a:pPr>
              <a:defRPr/>
            </a:pPr>
            <a:endParaRPr lang="en-US"/>
          </a:p>
        </p:txBody>
      </p:sp>
      <p:sp>
        <p:nvSpPr>
          <p:cNvPr id="8" name="Rectangle 6"/>
          <p:cNvSpPr>
            <a:spLocks noGrp="1" noChangeArrowheads="1"/>
          </p:cNvSpPr>
          <p:nvPr>
            <p:ph type="sldNum" sz="quarter" idx="11"/>
          </p:nvPr>
        </p:nvSpPr>
        <p:spPr>
          <a:xfrm>
            <a:off x="6553200" y="6248400"/>
            <a:ext cx="2133600" cy="457200"/>
          </a:xfrm>
        </p:spPr>
        <p:txBody>
          <a:bodyPr/>
          <a:lstStyle>
            <a:lvl1pPr>
              <a:defRPr sz="1000" i="0"/>
            </a:lvl1pPr>
          </a:lstStyle>
          <a:p>
            <a:pPr>
              <a:defRPr/>
            </a:pPr>
            <a:r>
              <a:rPr lang="en-US"/>
              <a:t>Page </a:t>
            </a:r>
            <a:fld id="{A9F7622A-D4BF-489D-A7BC-66C281823EE4}" type="slidenum">
              <a:rPr lang="en-US"/>
              <a:pPr>
                <a:defRPr/>
              </a:pPr>
              <a:t>‹#›</a:t>
            </a:fld>
            <a:endParaRPr lang="en-US"/>
          </a:p>
        </p:txBody>
      </p:sp>
    </p:spTree>
    <p:extLst>
      <p:ext uri="{BB962C8B-B14F-4D97-AF65-F5344CB8AC3E}">
        <p14:creationId xmlns:p14="http://schemas.microsoft.com/office/powerpoint/2010/main" val="3642925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eg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SzPct val="70000"/>
              <a:defRPr/>
            </a:lvl1pPr>
            <a:lvl2pPr>
              <a:buSzPct val="70000"/>
              <a:defRPr/>
            </a:lvl2pPr>
            <a:lvl3pPr>
              <a:buSzPct val="70000"/>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00B8D92F-F31E-4679-9F64-D386261FAD68}" type="slidenum">
              <a:rPr lang="en-US"/>
              <a:pPr>
                <a:defRPr/>
              </a:pPr>
              <a:t>‹#›</a:t>
            </a:fld>
            <a:endParaRPr lang="en-US"/>
          </a:p>
        </p:txBody>
      </p:sp>
      <p:sp>
        <p:nvSpPr>
          <p:cNvPr id="5" name="Rectangle 8"/>
          <p:cNvSpPr>
            <a:spLocks noGrp="1" noChangeArrowheads="1"/>
          </p:cNvSpPr>
          <p:nvPr>
            <p:ph type="ftr" sz="quarter" idx="11"/>
          </p:nvPr>
        </p:nvSpPr>
        <p:spPr>
          <a:ln/>
        </p:spPr>
        <p:txBody>
          <a:bodyPr/>
          <a:lstStyle>
            <a:lvl1pPr>
              <a:defRPr/>
            </a:lvl1pPr>
          </a:lstStyle>
          <a:p>
            <a:pPr>
              <a:defRPr/>
            </a:pPr>
            <a:r>
              <a:rPr lang="en-US" dirty="0" smtClean="0"/>
              <a:t> </a:t>
            </a:r>
            <a:endParaRPr lang="en-US" dirty="0"/>
          </a:p>
        </p:txBody>
      </p:sp>
    </p:spTree>
    <p:extLst>
      <p:ext uri="{BB962C8B-B14F-4D97-AF65-F5344CB8AC3E}">
        <p14:creationId xmlns:p14="http://schemas.microsoft.com/office/powerpoint/2010/main" val="510277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143000"/>
            <a:ext cx="8229600" cy="4987925"/>
          </a:xfrm>
        </p:spPr>
        <p:txBody>
          <a:bodyPr/>
          <a:lstStyle>
            <a:lvl1pPr marL="457200" indent="-457200">
              <a:buFont typeface="+mj-lt"/>
              <a:buAutoNum type="arabicPeriod"/>
              <a:defRPr/>
            </a:lvl1pPr>
            <a:lvl2pPr marL="914400" indent="-457200">
              <a:buFont typeface="+mj-lt"/>
              <a:buAutoNum type="arabicPeriod"/>
              <a:defRPr/>
            </a:lvl2pPr>
            <a:lvl3pPr marL="1257300" indent="-3429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endParaRPr lang="en-US" dirty="0" smtClean="0"/>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00B8D92F-F31E-4679-9F64-D386261FAD68}" type="slidenum">
              <a:rPr lang="en-US"/>
              <a:pPr>
                <a:defRPr/>
              </a:pPr>
              <a:t>‹#›</a:t>
            </a:fld>
            <a:endParaRPr lang="en-US"/>
          </a:p>
        </p:txBody>
      </p:sp>
      <p:sp>
        <p:nvSpPr>
          <p:cNvPr id="5" name="Rectangle 8"/>
          <p:cNvSpPr>
            <a:spLocks noGrp="1" noChangeArrowheads="1"/>
          </p:cNvSpPr>
          <p:nvPr>
            <p:ph type="ftr" sz="quarter" idx="11"/>
          </p:nvPr>
        </p:nvSpPr>
        <p:spPr>
          <a:ln/>
        </p:spPr>
        <p:txBody>
          <a:bodyPr/>
          <a:lstStyle>
            <a:lvl1pPr>
              <a:defRPr/>
            </a:lvl1pPr>
          </a:lstStyle>
          <a:p>
            <a:pPr>
              <a:defRPr/>
            </a:pPr>
            <a:r>
              <a:rPr lang="en-US" dirty="0" smtClean="0"/>
              <a:t> </a:t>
            </a:r>
            <a:endParaRPr lang="en-US" dirty="0"/>
          </a:p>
        </p:txBody>
      </p:sp>
    </p:spTree>
    <p:extLst>
      <p:ext uri="{BB962C8B-B14F-4D97-AF65-F5344CB8AC3E}">
        <p14:creationId xmlns:p14="http://schemas.microsoft.com/office/powerpoint/2010/main" val="1675956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F8C78A1E-B0F5-4A6F-A127-614C8C7CFAF6}" type="slidenum">
              <a:rPr lang="en-US"/>
              <a:pPr>
                <a:defRPr/>
              </a:pPr>
              <a:t>‹#›</a:t>
            </a:fld>
            <a:endParaRPr lang="en-US"/>
          </a:p>
        </p:txBody>
      </p:sp>
      <p:sp>
        <p:nvSpPr>
          <p:cNvPr id="4" name="Rectangle 8"/>
          <p:cNvSpPr>
            <a:spLocks noGrp="1" noChangeArrowheads="1"/>
          </p:cNvSpPr>
          <p:nvPr>
            <p:ph type="ftr" sz="quarter" idx="11"/>
          </p:nvPr>
        </p:nvSpPr>
        <p:spPr>
          <a:ln/>
        </p:spPr>
        <p:txBody>
          <a:bodyPr/>
          <a:lstStyle>
            <a:lvl1pPr>
              <a:defRPr/>
            </a:lvl1pPr>
          </a:lstStyle>
          <a:p>
            <a:pPr>
              <a:defRPr/>
            </a:pPr>
            <a:r>
              <a:rPr lang="en-US" dirty="0" smtClean="0"/>
              <a:t> </a:t>
            </a:r>
            <a:endParaRPr lang="en-US" dirty="0"/>
          </a:p>
        </p:txBody>
      </p:sp>
    </p:spTree>
    <p:extLst>
      <p:ext uri="{BB962C8B-B14F-4D97-AF65-F5344CB8AC3E}">
        <p14:creationId xmlns:p14="http://schemas.microsoft.com/office/powerpoint/2010/main" val="2830759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127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143000"/>
            <a:ext cx="40386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73A068FC-36CA-4B58-80A6-8DAF76E1A71C}" type="slidenum">
              <a:rPr lang="en-US"/>
              <a:pPr>
                <a:defRPr/>
              </a:pPr>
              <a:t>‹#›</a:t>
            </a:fld>
            <a:endParaRPr lang="en-US"/>
          </a:p>
        </p:txBody>
      </p:sp>
      <p:sp>
        <p:nvSpPr>
          <p:cNvPr id="6" name="Rectangle 8"/>
          <p:cNvSpPr>
            <a:spLocks noGrp="1" noChangeArrowheads="1"/>
          </p:cNvSpPr>
          <p:nvPr>
            <p:ph type="ftr" sz="quarter" idx="11"/>
          </p:nvPr>
        </p:nvSpPr>
        <p:spPr>
          <a:ln/>
        </p:spPr>
        <p:txBody>
          <a:bodyPr/>
          <a:lstStyle>
            <a:lvl1pPr>
              <a:defRPr/>
            </a:lvl1pPr>
          </a:lstStyle>
          <a:p>
            <a:pPr>
              <a:defRPr/>
            </a:pPr>
            <a:r>
              <a:rPr lang="en-US" dirty="0" smtClean="0"/>
              <a:t> </a:t>
            </a:r>
            <a:endParaRPr lang="en-US" dirty="0"/>
          </a:p>
        </p:txBody>
      </p:sp>
    </p:spTree>
    <p:extLst>
      <p:ext uri="{BB962C8B-B14F-4D97-AF65-F5344CB8AC3E}">
        <p14:creationId xmlns:p14="http://schemas.microsoft.com/office/powerpoint/2010/main" val="1731273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593725"/>
            <a:ext cx="2171700" cy="57610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593725"/>
            <a:ext cx="6362700" cy="5761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F74EDBA0-4AFF-47D5-A57B-1CF705B73619}" type="slidenum">
              <a:rPr lang="en-US"/>
              <a:pPr>
                <a:defRPr/>
              </a:pPr>
              <a:t>‹#›</a:t>
            </a:fld>
            <a:endParaRPr lang="en-US"/>
          </a:p>
        </p:txBody>
      </p:sp>
    </p:spTree>
    <p:extLst>
      <p:ext uri="{BB962C8B-B14F-4D97-AF65-F5344CB8AC3E}">
        <p14:creationId xmlns:p14="http://schemas.microsoft.com/office/powerpoint/2010/main" val="28646132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143000"/>
            <a:ext cx="8229600" cy="498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408582" name="Rectangle 6"/>
          <p:cNvSpPr>
            <a:spLocks noGrp="1" noChangeArrowheads="1"/>
          </p:cNvSpPr>
          <p:nvPr>
            <p:ph type="sldNum" sz="quarter" idx="4"/>
          </p:nvPr>
        </p:nvSpPr>
        <p:spPr bwMode="auto">
          <a:xfrm>
            <a:off x="6553200" y="6477000"/>
            <a:ext cx="2133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i="1"/>
            </a:lvl1pPr>
          </a:lstStyle>
          <a:p>
            <a:pPr>
              <a:defRPr/>
            </a:pPr>
            <a:fld id="{36C9E210-D571-4FF1-AE09-C4D93B2B0DFB}" type="slidenum">
              <a:rPr lang="en-US"/>
              <a:pPr>
                <a:defRPr/>
              </a:pPr>
              <a:t>‹#›</a:t>
            </a:fld>
            <a:endParaRPr lang="en-US"/>
          </a:p>
        </p:txBody>
      </p:sp>
      <p:sp>
        <p:nvSpPr>
          <p:cNvPr id="1029" name="Line 7"/>
          <p:cNvSpPr>
            <a:spLocks noChangeShapeType="1"/>
          </p:cNvSpPr>
          <p:nvPr/>
        </p:nvSpPr>
        <p:spPr bwMode="auto">
          <a:xfrm>
            <a:off x="457200" y="1066800"/>
            <a:ext cx="8077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8584" name="Rectangle 8"/>
          <p:cNvSpPr>
            <a:spLocks noGrp="1" noChangeArrowheads="1"/>
          </p:cNvSpPr>
          <p:nvPr>
            <p:ph type="ftr" sz="quarter" idx="3"/>
          </p:nvPr>
        </p:nvSpPr>
        <p:spPr bwMode="auto">
          <a:xfrm>
            <a:off x="3124200" y="6477000"/>
            <a:ext cx="2895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i="1"/>
            </a:lvl1pPr>
          </a:lstStyle>
          <a:p>
            <a:pPr>
              <a:defRPr/>
            </a:pPr>
            <a:r>
              <a:rPr lang="en-US" dirty="0" smtClean="0"/>
              <a:t> </a:t>
            </a:r>
            <a:endParaRPr lang="en-US" dirty="0"/>
          </a:p>
        </p:txBody>
      </p:sp>
      <p:sp>
        <p:nvSpPr>
          <p:cNvPr id="1031" name="Rectangle 9"/>
          <p:cNvSpPr>
            <a:spLocks noChangeArrowheads="1"/>
          </p:cNvSpPr>
          <p:nvPr userDrawn="1"/>
        </p:nvSpPr>
        <p:spPr bwMode="auto">
          <a:xfrm>
            <a:off x="533400" y="6477000"/>
            <a:ext cx="20574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r>
              <a:rPr lang="de-DE" altLang="en-US" sz="900" i="1" dirty="0" smtClean="0"/>
              <a:t> Spring 2016</a:t>
            </a:r>
            <a:endParaRPr lang="en-US" altLang="en-US" sz="900" i="1" dirty="0" smtClean="0"/>
          </a:p>
        </p:txBody>
      </p:sp>
    </p:spTree>
  </p:cSld>
  <p:clrMap bg1="lt1" tx1="dk1" bg2="lt2" tx2="dk2" accent1="accent1" accent2="accent2" accent3="accent3" accent4="accent4" accent5="accent5" accent6="accent6" hlink="hlink" folHlink="folHlink"/>
  <p:sldLayoutIdLst>
    <p:sldLayoutId id="2147484284" r:id="rId1"/>
    <p:sldLayoutId id="2147484263" r:id="rId2"/>
    <p:sldLayoutId id="2147484285" r:id="rId3"/>
    <p:sldLayoutId id="2147484267" r:id="rId4"/>
    <p:sldLayoutId id="2147484273" r:id="rId5"/>
  </p:sldLayoutIdLst>
  <p:timing>
    <p:tnLst>
      <p:par>
        <p:cTn xmlns:p14="http://schemas.microsoft.com/office/powerpoint/2010/main" id="1" dur="indefinite" restart="never" nodeType="tmRoot"/>
      </p:par>
    </p:tnLst>
  </p:timing>
  <p:hf hdr="0" dt="0"/>
  <p:txStyles>
    <p:titleStyle>
      <a:lvl1pPr algn="l" rtl="0" eaLnBrk="0" fontAlgn="base" hangingPunct="0">
        <a:spcBef>
          <a:spcPct val="0"/>
        </a:spcBef>
        <a:spcAft>
          <a:spcPct val="0"/>
        </a:spcAft>
        <a:defRPr sz="24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Arial" charset="0"/>
          <a:cs typeface="Arial" charset="0"/>
        </a:defRPr>
      </a:lvl2pPr>
      <a:lvl3pPr algn="l" rtl="0" eaLnBrk="0" fontAlgn="base" hangingPunct="0">
        <a:spcBef>
          <a:spcPct val="0"/>
        </a:spcBef>
        <a:spcAft>
          <a:spcPct val="0"/>
        </a:spcAft>
        <a:defRPr sz="2400">
          <a:solidFill>
            <a:schemeClr val="tx1"/>
          </a:solidFill>
          <a:latin typeface="Arial" charset="0"/>
          <a:cs typeface="Arial" charset="0"/>
        </a:defRPr>
      </a:lvl3pPr>
      <a:lvl4pPr algn="l" rtl="0" eaLnBrk="0" fontAlgn="base" hangingPunct="0">
        <a:spcBef>
          <a:spcPct val="0"/>
        </a:spcBef>
        <a:spcAft>
          <a:spcPct val="0"/>
        </a:spcAft>
        <a:defRPr sz="2400">
          <a:solidFill>
            <a:schemeClr val="tx1"/>
          </a:solidFill>
          <a:latin typeface="Arial" charset="0"/>
          <a:cs typeface="Arial" charset="0"/>
        </a:defRPr>
      </a:lvl4pPr>
      <a:lvl5pPr algn="l" rtl="0" eaLnBrk="0" fontAlgn="base" hangingPunct="0">
        <a:spcBef>
          <a:spcPct val="0"/>
        </a:spcBef>
        <a:spcAft>
          <a:spcPct val="0"/>
        </a:spcAft>
        <a:defRPr sz="2400">
          <a:solidFill>
            <a:schemeClr val="tx1"/>
          </a:solidFill>
          <a:latin typeface="Arial" charset="0"/>
          <a:cs typeface="Arial" charset="0"/>
        </a:defRPr>
      </a:lvl5pPr>
      <a:lvl6pPr marL="457200" algn="l" rtl="0" fontAlgn="base">
        <a:spcBef>
          <a:spcPct val="0"/>
        </a:spcBef>
        <a:spcAft>
          <a:spcPct val="0"/>
        </a:spcAft>
        <a:defRPr sz="2400">
          <a:solidFill>
            <a:schemeClr val="tx1"/>
          </a:solidFill>
          <a:latin typeface="Arial" charset="0"/>
          <a:cs typeface="Arial" charset="0"/>
        </a:defRPr>
      </a:lvl6pPr>
      <a:lvl7pPr marL="914400" algn="l" rtl="0" fontAlgn="base">
        <a:spcBef>
          <a:spcPct val="0"/>
        </a:spcBef>
        <a:spcAft>
          <a:spcPct val="0"/>
        </a:spcAft>
        <a:defRPr sz="2400">
          <a:solidFill>
            <a:schemeClr val="tx1"/>
          </a:solidFill>
          <a:latin typeface="Arial" charset="0"/>
          <a:cs typeface="Arial" charset="0"/>
        </a:defRPr>
      </a:lvl7pPr>
      <a:lvl8pPr marL="1371600" algn="l" rtl="0" fontAlgn="base">
        <a:spcBef>
          <a:spcPct val="0"/>
        </a:spcBef>
        <a:spcAft>
          <a:spcPct val="0"/>
        </a:spcAft>
        <a:defRPr sz="2400">
          <a:solidFill>
            <a:schemeClr val="tx1"/>
          </a:solidFill>
          <a:latin typeface="Arial" charset="0"/>
          <a:cs typeface="Arial" charset="0"/>
        </a:defRPr>
      </a:lvl8pPr>
      <a:lvl9pPr marL="1828800" algn="l" rtl="0" fontAlgn="base">
        <a:spcBef>
          <a:spcPct val="0"/>
        </a:spcBef>
        <a:spcAft>
          <a:spcPct val="0"/>
        </a:spcAft>
        <a:defRPr sz="2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p"/>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n"/>
        <a:defRPr sz="2000">
          <a:solidFill>
            <a:schemeClr val="tx1"/>
          </a:solidFill>
          <a:latin typeface="+mn-lt"/>
          <a:cs typeface="+mn-cs"/>
        </a:defRPr>
      </a:lvl2pPr>
      <a:lvl3pPr marL="1143000" indent="-228600" algn="l" rtl="0" eaLnBrk="0" fontAlgn="base" hangingPunct="0">
        <a:spcBef>
          <a:spcPct val="20000"/>
        </a:spcBef>
        <a:spcAft>
          <a:spcPct val="0"/>
        </a:spcAft>
        <a:buClr>
          <a:schemeClr val="tx1"/>
        </a:buClr>
        <a:buFont typeface="Wingdings" pitchFamily="2" charset="2"/>
        <a:buChar char="p"/>
        <a:defRPr>
          <a:solidFill>
            <a:schemeClr val="tx1"/>
          </a:solidFill>
          <a:latin typeface="+mn-lt"/>
          <a:cs typeface="+mn-cs"/>
        </a:defRPr>
      </a:lvl3pPr>
      <a:lvl4pPr marL="1600200" indent="-228600" algn="l" rtl="0" eaLnBrk="0" fontAlgn="base" hangingPunct="0">
        <a:spcBef>
          <a:spcPct val="20000"/>
        </a:spcBef>
        <a:spcAft>
          <a:spcPct val="0"/>
        </a:spcAft>
        <a:buClr>
          <a:schemeClr val="tx1"/>
        </a:buClr>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tx1"/>
        </a:buClr>
        <a:buFont typeface="Wingdings" pitchFamily="2" charset="2"/>
        <a:buChar char="§"/>
        <a:defRPr sz="1600">
          <a:solidFill>
            <a:schemeClr val="tx1"/>
          </a:solidFill>
          <a:latin typeface="+mn-lt"/>
          <a:cs typeface="+mn-cs"/>
        </a:defRPr>
      </a:lvl5pPr>
      <a:lvl6pPr marL="25146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6pPr>
      <a:lvl7pPr marL="29718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7pPr>
      <a:lvl8pPr marL="34290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8pPr>
      <a:lvl9pPr marL="38862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bwMode="auto">
          <a:xfrm>
            <a:off x="182563" y="1874838"/>
            <a:ext cx="8686800" cy="447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p:txBody>
      </p:sp>
      <p:sp>
        <p:nvSpPr>
          <p:cNvPr id="2051" name="Line 3"/>
          <p:cNvSpPr>
            <a:spLocks noChangeShapeType="1"/>
          </p:cNvSpPr>
          <p:nvPr/>
        </p:nvSpPr>
        <p:spPr bwMode="auto">
          <a:xfrm flipV="1">
            <a:off x="274638" y="549275"/>
            <a:ext cx="8594725"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9956" name="Rectangle 4"/>
          <p:cNvSpPr>
            <a:spLocks noGrp="1" noChangeArrowheads="1"/>
          </p:cNvSpPr>
          <p:nvPr>
            <p:ph type="sldNum" sz="quarter" idx="4"/>
          </p:nvPr>
        </p:nvSpPr>
        <p:spPr bwMode="black">
          <a:xfrm>
            <a:off x="8502650" y="6488113"/>
            <a:ext cx="366713"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a:defRPr sz="800">
                <a:solidFill>
                  <a:schemeClr val="bg1"/>
                </a:solidFill>
                <a:latin typeface="+mn-lt"/>
              </a:defRPr>
            </a:lvl1pPr>
          </a:lstStyle>
          <a:p>
            <a:pPr>
              <a:defRPr/>
            </a:pPr>
            <a:fld id="{768C461E-A4AE-43BE-8CA0-466FF0239C3F}" type="slidenum">
              <a:rPr lang="en-US"/>
              <a:pPr>
                <a:defRPr/>
              </a:pPr>
              <a:t>‹#›</a:t>
            </a:fld>
            <a:endParaRPr lang="en-US"/>
          </a:p>
        </p:txBody>
      </p:sp>
      <p:sp>
        <p:nvSpPr>
          <p:cNvPr id="2053" name="Rectangle 5"/>
          <p:cNvSpPr>
            <a:spLocks noGrp="1" noChangeArrowheads="1"/>
          </p:cNvSpPr>
          <p:nvPr>
            <p:ph type="title"/>
          </p:nvPr>
        </p:nvSpPr>
        <p:spPr bwMode="auto">
          <a:xfrm>
            <a:off x="182563" y="593725"/>
            <a:ext cx="86868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2054" name="Text Box 6"/>
          <p:cNvSpPr txBox="1">
            <a:spLocks noChangeArrowheads="1"/>
          </p:cNvSpPr>
          <p:nvPr userDrawn="1"/>
        </p:nvSpPr>
        <p:spPr bwMode="auto">
          <a:xfrm>
            <a:off x="193675" y="-203200"/>
            <a:ext cx="53117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buClr>
                <a:schemeClr val="tx1"/>
              </a:buClr>
              <a:buFontTx/>
              <a:buChar char="•"/>
              <a:defRPr/>
            </a:pPr>
            <a:endParaRPr lang="en-US" sz="2200" smtClean="0">
              <a:latin typeface="Arial" charset="0"/>
            </a:endParaRPr>
          </a:p>
        </p:txBody>
      </p:sp>
      <p:sp>
        <p:nvSpPr>
          <p:cNvPr id="2055" name="Text Box 7"/>
          <p:cNvSpPr txBox="1">
            <a:spLocks noChangeArrowheads="1"/>
          </p:cNvSpPr>
          <p:nvPr userDrawn="1"/>
        </p:nvSpPr>
        <p:spPr bwMode="auto">
          <a:xfrm>
            <a:off x="219075" y="257175"/>
            <a:ext cx="76485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spcBef>
                <a:spcPct val="50000"/>
              </a:spcBef>
              <a:buClr>
                <a:schemeClr val="tx1"/>
              </a:buClr>
              <a:buFont typeface="Wingdings" pitchFamily="2" charset="2"/>
              <a:buNone/>
              <a:defRPr/>
            </a:pPr>
            <a:r>
              <a:rPr lang="en-US" sz="1200" i="1" dirty="0" smtClean="0">
                <a:solidFill>
                  <a:schemeClr val="bg1"/>
                </a:solidFill>
                <a:latin typeface="Arial" charset="0"/>
              </a:rPr>
              <a:t>Big Data Analytics</a:t>
            </a:r>
          </a:p>
        </p:txBody>
      </p:sp>
      <p:sp>
        <p:nvSpPr>
          <p:cNvPr id="2056" name="Text Box 8"/>
          <p:cNvSpPr txBox="1">
            <a:spLocks noChangeArrowheads="1"/>
          </p:cNvSpPr>
          <p:nvPr userDrawn="1"/>
        </p:nvSpPr>
        <p:spPr bwMode="auto">
          <a:xfrm>
            <a:off x="163513" y="6516688"/>
            <a:ext cx="830262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spcBef>
                <a:spcPct val="50000"/>
              </a:spcBef>
              <a:buClr>
                <a:schemeClr val="tx1"/>
              </a:buClr>
              <a:buFont typeface="Wingdings" pitchFamily="2" charset="2"/>
              <a:buNone/>
              <a:defRPr/>
            </a:pPr>
            <a:r>
              <a:rPr lang="en-US" sz="800" dirty="0" smtClean="0">
                <a:solidFill>
                  <a:schemeClr val="bg1"/>
                </a:solidFill>
                <a:latin typeface="Arial" charset="0"/>
              </a:rPr>
              <a:t>New York University – </a:t>
            </a:r>
            <a:r>
              <a:rPr lang="de-DE" sz="800" dirty="0" smtClean="0">
                <a:solidFill>
                  <a:schemeClr val="bg1"/>
                </a:solidFill>
                <a:latin typeface="Arial" charset="0"/>
              </a:rPr>
              <a:t> Spring 2016</a:t>
            </a:r>
            <a:endParaRPr lang="en-US" sz="800" dirty="0" smtClean="0">
              <a:solidFill>
                <a:schemeClr val="bg1"/>
              </a:solidFill>
              <a:latin typeface="Arial" charset="0"/>
            </a:endParaRPr>
          </a:p>
        </p:txBody>
      </p:sp>
    </p:spTree>
  </p:cSld>
  <p:clrMap bg1="dk2" tx1="lt1" bg2="dk1" tx2="lt2" accent1="accent1" accent2="accent2" accent3="accent3" accent4="accent4" accent5="accent5" accent6="accent6" hlink="hlink" folHlink="folHlink"/>
  <p:sldLayoutIdLst>
    <p:sldLayoutId id="2147484283" r:id="rId1"/>
  </p:sldLayoutIdLst>
  <p:hf hdr="0" ftr="0" dt="0"/>
  <p:txStyles>
    <p:titleStyle>
      <a:lvl1pPr algn="l" rtl="0" eaLnBrk="0" fontAlgn="base" hangingPunct="0">
        <a:lnSpc>
          <a:spcPct val="90000"/>
        </a:lnSpc>
        <a:spcBef>
          <a:spcPct val="0"/>
        </a:spcBef>
        <a:spcAft>
          <a:spcPct val="0"/>
        </a:spcAft>
        <a:defRPr sz="2200">
          <a:solidFill>
            <a:schemeClr val="hlink"/>
          </a:solidFill>
          <a:latin typeface="+mj-lt"/>
          <a:ea typeface="+mj-ea"/>
          <a:cs typeface="+mj-cs"/>
        </a:defRPr>
      </a:lvl1pPr>
      <a:lvl2pPr algn="l" rtl="0" eaLnBrk="0" fontAlgn="base" hangingPunct="0">
        <a:lnSpc>
          <a:spcPct val="90000"/>
        </a:lnSpc>
        <a:spcBef>
          <a:spcPct val="0"/>
        </a:spcBef>
        <a:spcAft>
          <a:spcPct val="0"/>
        </a:spcAft>
        <a:defRPr sz="2200">
          <a:solidFill>
            <a:schemeClr val="hlink"/>
          </a:solidFill>
          <a:latin typeface="Arial" charset="0"/>
          <a:cs typeface="Arial" charset="0"/>
        </a:defRPr>
      </a:lvl2pPr>
      <a:lvl3pPr algn="l" rtl="0" eaLnBrk="0" fontAlgn="base" hangingPunct="0">
        <a:lnSpc>
          <a:spcPct val="90000"/>
        </a:lnSpc>
        <a:spcBef>
          <a:spcPct val="0"/>
        </a:spcBef>
        <a:spcAft>
          <a:spcPct val="0"/>
        </a:spcAft>
        <a:defRPr sz="2200">
          <a:solidFill>
            <a:schemeClr val="hlink"/>
          </a:solidFill>
          <a:latin typeface="Arial" charset="0"/>
          <a:cs typeface="Arial" charset="0"/>
        </a:defRPr>
      </a:lvl3pPr>
      <a:lvl4pPr algn="l" rtl="0" eaLnBrk="0" fontAlgn="base" hangingPunct="0">
        <a:lnSpc>
          <a:spcPct val="90000"/>
        </a:lnSpc>
        <a:spcBef>
          <a:spcPct val="0"/>
        </a:spcBef>
        <a:spcAft>
          <a:spcPct val="0"/>
        </a:spcAft>
        <a:defRPr sz="2200">
          <a:solidFill>
            <a:schemeClr val="hlink"/>
          </a:solidFill>
          <a:latin typeface="Arial" charset="0"/>
          <a:cs typeface="Arial" charset="0"/>
        </a:defRPr>
      </a:lvl4pPr>
      <a:lvl5pPr algn="l" rtl="0" eaLnBrk="0" fontAlgn="base" hangingPunct="0">
        <a:lnSpc>
          <a:spcPct val="90000"/>
        </a:lnSpc>
        <a:spcBef>
          <a:spcPct val="0"/>
        </a:spcBef>
        <a:spcAft>
          <a:spcPct val="0"/>
        </a:spcAft>
        <a:defRPr sz="2200">
          <a:solidFill>
            <a:schemeClr val="hlink"/>
          </a:solidFill>
          <a:latin typeface="Arial" charset="0"/>
          <a:cs typeface="Arial" charset="0"/>
        </a:defRPr>
      </a:lvl5pPr>
      <a:lvl6pPr marL="457200" algn="l" rtl="0" fontAlgn="base">
        <a:lnSpc>
          <a:spcPct val="90000"/>
        </a:lnSpc>
        <a:spcBef>
          <a:spcPct val="0"/>
        </a:spcBef>
        <a:spcAft>
          <a:spcPct val="0"/>
        </a:spcAft>
        <a:defRPr sz="2200">
          <a:solidFill>
            <a:schemeClr val="hlink"/>
          </a:solidFill>
          <a:latin typeface="Arial" charset="0"/>
          <a:cs typeface="Arial" charset="0"/>
        </a:defRPr>
      </a:lvl6pPr>
      <a:lvl7pPr marL="914400" algn="l" rtl="0" fontAlgn="base">
        <a:lnSpc>
          <a:spcPct val="90000"/>
        </a:lnSpc>
        <a:spcBef>
          <a:spcPct val="0"/>
        </a:spcBef>
        <a:spcAft>
          <a:spcPct val="0"/>
        </a:spcAft>
        <a:defRPr sz="2200">
          <a:solidFill>
            <a:schemeClr val="hlink"/>
          </a:solidFill>
          <a:latin typeface="Arial" charset="0"/>
          <a:cs typeface="Arial" charset="0"/>
        </a:defRPr>
      </a:lvl7pPr>
      <a:lvl8pPr marL="1371600" algn="l" rtl="0" fontAlgn="base">
        <a:lnSpc>
          <a:spcPct val="90000"/>
        </a:lnSpc>
        <a:spcBef>
          <a:spcPct val="0"/>
        </a:spcBef>
        <a:spcAft>
          <a:spcPct val="0"/>
        </a:spcAft>
        <a:defRPr sz="2200">
          <a:solidFill>
            <a:schemeClr val="hlink"/>
          </a:solidFill>
          <a:latin typeface="Arial" charset="0"/>
          <a:cs typeface="Arial" charset="0"/>
        </a:defRPr>
      </a:lvl8pPr>
      <a:lvl9pPr marL="1828800" algn="l" rtl="0" fontAlgn="base">
        <a:lnSpc>
          <a:spcPct val="90000"/>
        </a:lnSpc>
        <a:spcBef>
          <a:spcPct val="0"/>
        </a:spcBef>
        <a:spcAft>
          <a:spcPct val="0"/>
        </a:spcAft>
        <a:defRPr sz="2200">
          <a:solidFill>
            <a:schemeClr val="hlink"/>
          </a:solidFill>
          <a:latin typeface="Arial" charset="0"/>
          <a:cs typeface="Arial" charset="0"/>
        </a:defRPr>
      </a:lvl9pPr>
    </p:titleStyle>
    <p:bodyStyle>
      <a:lvl1pPr marL="173038" indent="-173038" algn="l" rtl="0" eaLnBrk="0" fontAlgn="base" hangingPunct="0">
        <a:spcBef>
          <a:spcPct val="50000"/>
        </a:spcBef>
        <a:spcAft>
          <a:spcPct val="0"/>
        </a:spcAft>
        <a:buClr>
          <a:schemeClr val="tx1"/>
        </a:buClr>
        <a:buFont typeface="Wingdings" pitchFamily="2" charset="2"/>
        <a:buChar char="§"/>
        <a:defRPr sz="1600">
          <a:solidFill>
            <a:schemeClr val="bg1"/>
          </a:solidFill>
          <a:latin typeface="+mn-lt"/>
          <a:ea typeface="+mn-ea"/>
          <a:cs typeface="+mn-cs"/>
        </a:defRPr>
      </a:lvl1pPr>
      <a:lvl2pPr marL="509588" indent="-163513" algn="l" rtl="0" eaLnBrk="0" fontAlgn="base" hangingPunct="0">
        <a:spcBef>
          <a:spcPct val="0"/>
        </a:spcBef>
        <a:spcAft>
          <a:spcPct val="0"/>
        </a:spcAft>
        <a:buClr>
          <a:schemeClr val="tx1"/>
        </a:buClr>
        <a:buFont typeface="Arial" charset="0"/>
        <a:buChar char="–"/>
        <a:defRPr sz="1600">
          <a:solidFill>
            <a:schemeClr val="bg1"/>
          </a:solidFill>
          <a:latin typeface="+mn-lt"/>
          <a:cs typeface="+mn-cs"/>
        </a:defRPr>
      </a:lvl2pPr>
      <a:lvl3pPr marL="855663" indent="-173038" algn="l" rtl="0" eaLnBrk="0" fontAlgn="base" hangingPunct="0">
        <a:spcBef>
          <a:spcPct val="0"/>
        </a:spcBef>
        <a:spcAft>
          <a:spcPct val="0"/>
        </a:spcAft>
        <a:buClr>
          <a:schemeClr val="tx1"/>
        </a:buClr>
        <a:buChar char="•"/>
        <a:defRPr sz="1600">
          <a:solidFill>
            <a:schemeClr val="bg1"/>
          </a:solidFill>
          <a:latin typeface="+mn-lt"/>
          <a:cs typeface="+mn-cs"/>
        </a:defRPr>
      </a:lvl3pPr>
      <a:lvl4pPr marL="1203325" indent="-173038" algn="l" rtl="0" eaLnBrk="0" fontAlgn="base" hangingPunct="0">
        <a:spcBef>
          <a:spcPct val="20000"/>
        </a:spcBef>
        <a:spcAft>
          <a:spcPct val="0"/>
        </a:spcAft>
        <a:buClr>
          <a:schemeClr val="bg1"/>
        </a:buClr>
        <a:defRPr sz="1600">
          <a:solidFill>
            <a:schemeClr val="bg1"/>
          </a:solidFill>
          <a:latin typeface="+mn-lt"/>
          <a:cs typeface="+mn-cs"/>
        </a:defRPr>
      </a:lvl4pPr>
      <a:lvl5pPr marL="1539875" indent="-163513" algn="l" rtl="0" eaLnBrk="0" fontAlgn="base" hangingPunct="0">
        <a:spcBef>
          <a:spcPct val="20000"/>
        </a:spcBef>
        <a:spcAft>
          <a:spcPct val="0"/>
        </a:spcAft>
        <a:buClr>
          <a:schemeClr val="bg1"/>
        </a:buClr>
        <a:buChar char="»"/>
        <a:defRPr sz="1600">
          <a:solidFill>
            <a:schemeClr val="bg1"/>
          </a:solidFill>
          <a:latin typeface="+mn-lt"/>
          <a:cs typeface="+mn-cs"/>
        </a:defRPr>
      </a:lvl5pPr>
      <a:lvl6pPr marL="1997075" indent="-163513" algn="l" rtl="0" fontAlgn="base">
        <a:spcBef>
          <a:spcPct val="20000"/>
        </a:spcBef>
        <a:spcAft>
          <a:spcPct val="0"/>
        </a:spcAft>
        <a:buClr>
          <a:schemeClr val="bg1"/>
        </a:buClr>
        <a:buChar char="»"/>
        <a:defRPr sz="1600">
          <a:solidFill>
            <a:schemeClr val="bg1"/>
          </a:solidFill>
          <a:latin typeface="+mn-lt"/>
          <a:cs typeface="+mn-cs"/>
        </a:defRPr>
      </a:lvl6pPr>
      <a:lvl7pPr marL="2454275" indent="-163513" algn="l" rtl="0" fontAlgn="base">
        <a:spcBef>
          <a:spcPct val="20000"/>
        </a:spcBef>
        <a:spcAft>
          <a:spcPct val="0"/>
        </a:spcAft>
        <a:buClr>
          <a:schemeClr val="bg1"/>
        </a:buClr>
        <a:buChar char="»"/>
        <a:defRPr sz="1600">
          <a:solidFill>
            <a:schemeClr val="bg1"/>
          </a:solidFill>
          <a:latin typeface="+mn-lt"/>
          <a:cs typeface="+mn-cs"/>
        </a:defRPr>
      </a:lvl7pPr>
      <a:lvl8pPr marL="2911475" indent="-163513" algn="l" rtl="0" fontAlgn="base">
        <a:spcBef>
          <a:spcPct val="20000"/>
        </a:spcBef>
        <a:spcAft>
          <a:spcPct val="0"/>
        </a:spcAft>
        <a:buClr>
          <a:schemeClr val="bg1"/>
        </a:buClr>
        <a:buChar char="»"/>
        <a:defRPr sz="1600">
          <a:solidFill>
            <a:schemeClr val="bg1"/>
          </a:solidFill>
          <a:latin typeface="+mn-lt"/>
          <a:cs typeface="+mn-cs"/>
        </a:defRPr>
      </a:lvl8pPr>
      <a:lvl9pPr marL="3368675" indent="-163513" algn="l" rtl="0" fontAlgn="base">
        <a:spcBef>
          <a:spcPct val="20000"/>
        </a:spcBef>
        <a:spcAft>
          <a:spcPct val="0"/>
        </a:spcAft>
        <a:buClr>
          <a:schemeClr val="bg1"/>
        </a:buClr>
        <a:buChar char="»"/>
        <a:defRPr sz="1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subTitle" idx="1"/>
          </p:nvPr>
        </p:nvSpPr>
        <p:spPr>
          <a:xfrm>
            <a:off x="228600" y="1143000"/>
            <a:ext cx="8610600" cy="3200400"/>
          </a:xfrm>
        </p:spPr>
        <p:txBody>
          <a:bodyPr/>
          <a:lstStyle/>
          <a:p>
            <a:pPr eaLnBrk="1" hangingPunct="1"/>
            <a:endParaRPr lang="en-US" altLang="en-US" dirty="0" smtClean="0">
              <a:latin typeface="Tahoma"/>
              <a:cs typeface="Tahoma"/>
            </a:endParaRPr>
          </a:p>
          <a:p>
            <a:pPr eaLnBrk="1" hangingPunct="1"/>
            <a:r>
              <a:rPr lang="en-US" altLang="en-US" dirty="0" smtClean="0">
                <a:latin typeface="Tahoma"/>
                <a:cs typeface="Tahoma"/>
              </a:rPr>
              <a:t>Class 1</a:t>
            </a:r>
            <a:r>
              <a:rPr lang="en-US" altLang="en-US" dirty="0">
                <a:latin typeface="Tahoma"/>
                <a:cs typeface="Tahoma"/>
              </a:rPr>
              <a:t> </a:t>
            </a:r>
            <a:r>
              <a:rPr lang="en-US" altLang="en-US" dirty="0" smtClean="0">
                <a:latin typeface="Tahoma"/>
                <a:cs typeface="Tahoma"/>
              </a:rPr>
              <a:t>Homework</a:t>
            </a:r>
            <a:endParaRPr lang="en-US" altLang="en-US" dirty="0" smtClean="0">
              <a:latin typeface="Tahoma"/>
              <a:cs typeface="Tahoma"/>
            </a:endParaRPr>
          </a:p>
          <a:p>
            <a:pPr eaLnBrk="1" hangingPunct="1"/>
            <a:r>
              <a:rPr lang="en-US" altLang="en-US" sz="2000" dirty="0" smtClean="0">
                <a:latin typeface="Tahoma"/>
                <a:ea typeface="Tahoma" panose="020B0604030504040204" pitchFamily="34" charset="0"/>
                <a:cs typeface="Tahoma"/>
              </a:rPr>
              <a:t>RBDA / PBDA</a:t>
            </a:r>
            <a:endParaRPr lang="en-US" altLang="en-US" sz="2000" dirty="0">
              <a:latin typeface="Tahoma"/>
              <a:ea typeface="Tahoma" panose="020B0604030504040204" pitchFamily="34" charset="0"/>
              <a:cs typeface="Tahoma"/>
            </a:endParaRPr>
          </a:p>
          <a:p>
            <a:pPr eaLnBrk="1" hangingPunct="1"/>
            <a:endParaRPr lang="en-US" altLang="en-US" sz="900" b="1" i="1" dirty="0">
              <a:latin typeface="Tahoma" panose="020B0604030504040204" pitchFamily="34" charset="0"/>
              <a:ea typeface="Tahoma" panose="020B0604030504040204" pitchFamily="34" charset="0"/>
              <a:cs typeface="Tahoma" panose="020B0604030504040204" pitchFamily="34" charset="0"/>
            </a:endParaRPr>
          </a:p>
          <a:p>
            <a:pPr eaLnBrk="1" hangingPunct="1"/>
            <a:endParaRPr lang="en-US" altLang="en-US" sz="2800" dirty="0" smtClean="0"/>
          </a:p>
        </p:txBody>
      </p:sp>
    </p:spTree>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altLang="en-US" sz="2000" dirty="0" smtClean="0"/>
              <a:t>Homework</a:t>
            </a:r>
            <a:br>
              <a:rPr lang="en-US" altLang="en-US" sz="2000" dirty="0" smtClean="0"/>
            </a:br>
            <a:r>
              <a:rPr lang="en-US" altLang="en-US" sz="900" dirty="0" smtClean="0"/>
              <a:t>Class 1</a:t>
            </a:r>
          </a:p>
        </p:txBody>
      </p:sp>
      <p:sp>
        <p:nvSpPr>
          <p:cNvPr id="40965" name="Rectangle 3"/>
          <p:cNvSpPr>
            <a:spLocks noGrp="1" noChangeArrowheads="1"/>
          </p:cNvSpPr>
          <p:nvPr>
            <p:ph idx="1"/>
          </p:nvPr>
        </p:nvSpPr>
        <p:spPr>
          <a:xfrm>
            <a:off x="457200" y="1143000"/>
            <a:ext cx="8229600" cy="5334000"/>
          </a:xfrm>
        </p:spPr>
        <p:txBody>
          <a:bodyPr/>
          <a:lstStyle/>
          <a:p>
            <a:pPr marL="457200" indent="-457200" eaLnBrk="1" hangingPunct="1">
              <a:buFont typeface="Wingdings" pitchFamily="2" charset="2"/>
              <a:buNone/>
              <a:defRPr/>
            </a:pPr>
            <a:r>
              <a:rPr lang="en-US" sz="1200" dirty="0" smtClean="0"/>
              <a:t>1. Please read in Hadoop: The Definitive Guide, fourth edition:</a:t>
            </a:r>
          </a:p>
          <a:p>
            <a:pPr marL="838200" lvl="1" indent="-381000" eaLnBrk="1" hangingPunct="1">
              <a:buNone/>
              <a:defRPr/>
            </a:pPr>
            <a:r>
              <a:rPr lang="en-US" sz="1200" dirty="0" smtClean="0"/>
              <a:t>- </a:t>
            </a:r>
            <a:r>
              <a:rPr lang="en-US" sz="1200" dirty="0"/>
              <a:t>Chapter 1: </a:t>
            </a:r>
            <a:r>
              <a:rPr lang="en-US" sz="1200" dirty="0" smtClean="0"/>
              <a:t>All.</a:t>
            </a:r>
            <a:endParaRPr lang="en-US" sz="1200" dirty="0"/>
          </a:p>
          <a:p>
            <a:pPr marL="838200" lvl="1" indent="-381000" eaLnBrk="1" hangingPunct="1">
              <a:buNone/>
              <a:defRPr/>
            </a:pPr>
            <a:r>
              <a:rPr lang="en-US" sz="1200" dirty="0"/>
              <a:t>- Chapter 2: </a:t>
            </a:r>
            <a:r>
              <a:rPr lang="en-US" sz="1200" dirty="0" smtClean="0"/>
              <a:t>Java and non-Java programmers, read up to page 30.</a:t>
            </a:r>
            <a:endParaRPr lang="en-US" sz="1200" dirty="0"/>
          </a:p>
          <a:p>
            <a:pPr marL="577850" lvl="1" indent="-120650" eaLnBrk="1" hangingPunct="1">
              <a:buNone/>
              <a:defRPr/>
            </a:pPr>
            <a:r>
              <a:rPr lang="en-US" sz="1200" dirty="0"/>
              <a:t>   If you program in </a:t>
            </a:r>
            <a:r>
              <a:rPr lang="en-US" sz="1200" dirty="0" smtClean="0"/>
              <a:t>a language other than Java</a:t>
            </a:r>
            <a:r>
              <a:rPr lang="en-US" sz="1200" dirty="0"/>
              <a:t>, </a:t>
            </a:r>
            <a:r>
              <a:rPr lang="en-US" sz="1200" dirty="0" smtClean="0"/>
              <a:t>you must use </a:t>
            </a:r>
            <a:r>
              <a:rPr lang="en-US" sz="1200" dirty="0" err="1" smtClean="0"/>
              <a:t>Hadoop</a:t>
            </a:r>
            <a:r>
              <a:rPr lang="en-US" sz="1200" dirty="0" smtClean="0"/>
              <a:t> Streaming. Read middle </a:t>
            </a:r>
            <a:r>
              <a:rPr lang="en-US" sz="1200" dirty="0"/>
              <a:t>of </a:t>
            </a:r>
            <a:r>
              <a:rPr lang="en-US" sz="1200" dirty="0" smtClean="0"/>
              <a:t>p.37 </a:t>
            </a:r>
            <a:r>
              <a:rPr lang="en-US" sz="1200" dirty="0"/>
              <a:t>through </a:t>
            </a:r>
            <a:r>
              <a:rPr lang="en-US" sz="1200" dirty="0" smtClean="0"/>
              <a:t>p.41.</a:t>
            </a:r>
            <a:endParaRPr lang="en-US" sz="1200" dirty="0"/>
          </a:p>
          <a:p>
            <a:pPr marL="457200" indent="-457200" eaLnBrk="1" hangingPunct="1">
              <a:buFont typeface="Wingdings" pitchFamily="2" charset="2"/>
              <a:buNone/>
              <a:defRPr/>
            </a:pPr>
            <a:endParaRPr lang="en-US" sz="1200" dirty="0" smtClean="0"/>
          </a:p>
          <a:p>
            <a:pPr marL="457200" indent="-457200" eaLnBrk="1" hangingPunct="1">
              <a:buFont typeface="Wingdings" pitchFamily="2" charset="2"/>
              <a:buNone/>
              <a:defRPr/>
            </a:pPr>
            <a:r>
              <a:rPr lang="en-US" sz="1200" dirty="0" smtClean="0"/>
              <a:t>2. Please read “</a:t>
            </a:r>
            <a:r>
              <a:rPr lang="en-US" sz="1200" dirty="0" err="1" smtClean="0"/>
              <a:t>MapReduce</a:t>
            </a:r>
            <a:r>
              <a:rPr lang="en-US" sz="1200" dirty="0" smtClean="0"/>
              <a:t>: Simplified Data Processing on Large Clusters”, Dean and </a:t>
            </a:r>
            <a:r>
              <a:rPr lang="en-US" sz="1200" dirty="0" err="1" smtClean="0"/>
              <a:t>Ghemawat</a:t>
            </a:r>
            <a:r>
              <a:rPr lang="en-US" sz="1200" dirty="0" smtClean="0"/>
              <a:t>, OSDI 2004. </a:t>
            </a:r>
          </a:p>
          <a:p>
            <a:pPr marL="457200" indent="-457200" eaLnBrk="1" hangingPunct="1">
              <a:buFont typeface="Wingdings" pitchFamily="2" charset="2"/>
              <a:buNone/>
              <a:defRPr/>
            </a:pPr>
            <a:r>
              <a:rPr lang="en-US" sz="1200" dirty="0">
                <a:solidFill>
                  <a:srgbClr val="6600CC"/>
                </a:solidFill>
              </a:rPr>
              <a:t> </a:t>
            </a:r>
            <a:r>
              <a:rPr lang="en-US" sz="1200" dirty="0" smtClean="0">
                <a:solidFill>
                  <a:srgbClr val="6600CC"/>
                </a:solidFill>
              </a:rPr>
              <a:t>   http://static.usenix.org/event/osdi04/tech/full_papers/dean/dean.pdf  </a:t>
            </a:r>
          </a:p>
          <a:p>
            <a:pPr marL="838200" lvl="1" indent="-381000" eaLnBrk="1" hangingPunct="1">
              <a:buFont typeface="Wingdings" pitchFamily="2" charset="2"/>
              <a:buNone/>
              <a:defRPr/>
            </a:pPr>
            <a:r>
              <a:rPr lang="en-US" sz="1200" dirty="0" smtClean="0"/>
              <a:t>- Sections 5, 6, 7 are optional.</a:t>
            </a:r>
          </a:p>
          <a:p>
            <a:pPr marL="457200" lvl="1" indent="0" eaLnBrk="1" hangingPunct="1">
              <a:buFont typeface="Wingdings" pitchFamily="2" charset="2"/>
              <a:buNone/>
              <a:defRPr/>
            </a:pPr>
            <a:r>
              <a:rPr lang="en-US" sz="1200" dirty="0" smtClean="0"/>
              <a:t>- Please write a brief summary of this paper – one paragraph.</a:t>
            </a:r>
          </a:p>
          <a:p>
            <a:pPr marL="457200" indent="-457200" eaLnBrk="1" hangingPunct="1">
              <a:buFont typeface="Wingdings" pitchFamily="2" charset="2"/>
              <a:buNone/>
              <a:defRPr/>
            </a:pPr>
            <a:endParaRPr lang="en-US" sz="1200" dirty="0" smtClean="0"/>
          </a:p>
          <a:p>
            <a:pPr marL="838200" lvl="1" indent="-381000" eaLnBrk="1" hangingPunct="1">
              <a:buFont typeface="Wingdings" pitchFamily="2" charset="2"/>
              <a:buNone/>
              <a:defRPr/>
            </a:pPr>
            <a:endParaRPr lang="en-US" sz="1200" b="1" i="1" dirty="0" smtClean="0">
              <a:solidFill>
                <a:srgbClr val="7402CA"/>
              </a:solidFill>
            </a:endParaRPr>
          </a:p>
        </p:txBody>
      </p:sp>
      <p:sp>
        <p:nvSpPr>
          <p:cNvPr id="2662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448E5332-3979-4F2E-9250-94BA42CA936A}" type="slidenum">
              <a:rPr lang="en-US" altLang="en-US" sz="900" smtClean="0">
                <a:latin typeface="Verdana" pitchFamily="34" charset="0"/>
              </a:rPr>
              <a:pPr eaLnBrk="1" hangingPunct="1">
                <a:spcBef>
                  <a:spcPct val="0"/>
                </a:spcBef>
                <a:buClrTx/>
                <a:buFontTx/>
                <a:buNone/>
              </a:pPr>
              <a:t>2</a:t>
            </a:fld>
            <a:endParaRPr lang="en-US" altLang="en-US" sz="900" smtClean="0">
              <a:latin typeface="Verdana"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altLang="en-US" sz="2000" dirty="0" smtClean="0"/>
              <a:t>Homework</a:t>
            </a:r>
            <a:br>
              <a:rPr lang="en-US" altLang="en-US" sz="2000" dirty="0" smtClean="0"/>
            </a:br>
            <a:r>
              <a:rPr lang="en-US" altLang="en-US" sz="900" dirty="0" smtClean="0"/>
              <a:t>Class 1</a:t>
            </a:r>
          </a:p>
        </p:txBody>
      </p:sp>
      <p:sp>
        <p:nvSpPr>
          <p:cNvPr id="40965" name="Rectangle 3"/>
          <p:cNvSpPr>
            <a:spLocks noGrp="1" noChangeArrowheads="1"/>
          </p:cNvSpPr>
          <p:nvPr>
            <p:ph idx="1"/>
          </p:nvPr>
        </p:nvSpPr>
        <p:spPr>
          <a:xfrm>
            <a:off x="457200" y="1143000"/>
            <a:ext cx="8229600" cy="5334000"/>
          </a:xfrm>
        </p:spPr>
        <p:txBody>
          <a:bodyPr/>
          <a:lstStyle/>
          <a:p>
            <a:pPr marL="457200" indent="-457200" eaLnBrk="1" hangingPunct="1">
              <a:buFont typeface="Wingdings" pitchFamily="2" charset="2"/>
              <a:buNone/>
              <a:defRPr/>
            </a:pPr>
            <a:r>
              <a:rPr lang="en-US" sz="1200" dirty="0" smtClean="0"/>
              <a:t>3. You will require access to a Hadoop system in order to complete the homework assignments for this class. </a:t>
            </a:r>
          </a:p>
          <a:p>
            <a:pPr marL="457200" indent="-457200" eaLnBrk="1" hangingPunct="1">
              <a:buFont typeface="Wingdings" pitchFamily="2" charset="2"/>
              <a:buNone/>
              <a:defRPr/>
            </a:pPr>
            <a:r>
              <a:rPr lang="en-US" sz="1200" dirty="0"/>
              <a:t> </a:t>
            </a:r>
            <a:r>
              <a:rPr lang="en-US" sz="1200" dirty="0" smtClean="0"/>
              <a:t>   Choose one of these options:</a:t>
            </a:r>
          </a:p>
          <a:p>
            <a:pPr marL="457200" indent="-457200" eaLnBrk="1" hangingPunct="1">
              <a:buFont typeface="Wingdings" pitchFamily="2" charset="2"/>
              <a:buNone/>
              <a:defRPr/>
            </a:pPr>
            <a:endParaRPr lang="en-US" sz="1200" dirty="0" smtClean="0"/>
          </a:p>
          <a:p>
            <a:pPr marL="395288" indent="-225425" eaLnBrk="1" hangingPunct="1">
              <a:lnSpc>
                <a:spcPct val="80000"/>
              </a:lnSpc>
              <a:buNone/>
              <a:defRPr/>
            </a:pPr>
            <a:r>
              <a:rPr lang="en-US" sz="1200" dirty="0" smtClean="0"/>
              <a:t>a</a:t>
            </a:r>
            <a:r>
              <a:rPr lang="en-US" sz="1200" dirty="0"/>
              <a:t>. </a:t>
            </a:r>
            <a:r>
              <a:rPr lang="en-US" sz="1200" b="1" i="1" dirty="0">
                <a:solidFill>
                  <a:srgbClr val="FF0000"/>
                </a:solidFill>
              </a:rPr>
              <a:t>Easiest</a:t>
            </a:r>
            <a:r>
              <a:rPr lang="en-US" sz="1200" dirty="0"/>
              <a:t>: </a:t>
            </a:r>
            <a:r>
              <a:rPr lang="en-US" altLang="en-US" sz="1200" dirty="0"/>
              <a:t> Download the Cloudera Quickstart VM. </a:t>
            </a:r>
          </a:p>
          <a:p>
            <a:pPr marL="395288" indent="-225425" eaLnBrk="1" hangingPunct="1">
              <a:lnSpc>
                <a:spcPct val="80000"/>
              </a:lnSpc>
              <a:buNone/>
              <a:defRPr/>
            </a:pPr>
            <a:r>
              <a:rPr lang="en-US" altLang="en-US" sz="1200" dirty="0"/>
              <a:t>    Everything you need in order to complete the Hadoop homework assignments is already installed in the VM</a:t>
            </a:r>
            <a:r>
              <a:rPr lang="en-US" altLang="en-US" sz="1200" dirty="0" smtClean="0"/>
              <a:t>. </a:t>
            </a:r>
            <a:r>
              <a:rPr lang="en-US" altLang="en-US" sz="1200" dirty="0"/>
              <a:t>Download from </a:t>
            </a:r>
            <a:r>
              <a:rPr lang="en-US" altLang="en-US" sz="1200" dirty="0" smtClean="0"/>
              <a:t>here - Virtual Box format is highly recommended because Virtual Box has very good terms on </a:t>
            </a:r>
          </a:p>
          <a:p>
            <a:pPr marL="395288" indent="-225425" eaLnBrk="1" hangingPunct="1">
              <a:lnSpc>
                <a:spcPct val="80000"/>
              </a:lnSpc>
              <a:buNone/>
              <a:defRPr/>
            </a:pPr>
            <a:r>
              <a:rPr lang="en-US" altLang="en-US" sz="1200" dirty="0"/>
              <a:t> </a:t>
            </a:r>
            <a:r>
              <a:rPr lang="en-US" altLang="en-US" sz="1200" dirty="0" smtClean="0"/>
              <a:t>     their free trial license</a:t>
            </a:r>
            <a:r>
              <a:rPr lang="en-US" altLang="en-US" sz="1200" dirty="0" smtClean="0"/>
              <a:t>:</a:t>
            </a:r>
            <a:endParaRPr lang="en-US" altLang="en-US" sz="1200" dirty="0"/>
          </a:p>
          <a:p>
            <a:pPr marL="395288" indent="-225425" eaLnBrk="1" hangingPunct="1">
              <a:lnSpc>
                <a:spcPct val="80000"/>
              </a:lnSpc>
              <a:buNone/>
              <a:defRPr/>
            </a:pPr>
            <a:r>
              <a:rPr lang="en-US" altLang="en-US" sz="1200" dirty="0"/>
              <a:t>  </a:t>
            </a:r>
            <a:r>
              <a:rPr lang="en-US" altLang="en-US" sz="1200" dirty="0" smtClean="0"/>
              <a:t>    </a:t>
            </a:r>
            <a:r>
              <a:rPr lang="en-US" altLang="en-US" sz="1200" dirty="0"/>
              <a:t>http://</a:t>
            </a:r>
            <a:r>
              <a:rPr lang="en-US" altLang="en-US" sz="1200" dirty="0" err="1"/>
              <a:t>www.cloudera.com</a:t>
            </a:r>
            <a:r>
              <a:rPr lang="en-US" altLang="en-US" sz="1200" dirty="0"/>
              <a:t>/downloads/</a:t>
            </a:r>
            <a:r>
              <a:rPr lang="en-US" altLang="en-US" sz="1200" dirty="0" err="1"/>
              <a:t>quickstart_vms</a:t>
            </a:r>
            <a:r>
              <a:rPr lang="en-US" altLang="en-US" sz="1200" dirty="0"/>
              <a:t>/5-8.html</a:t>
            </a:r>
            <a:endParaRPr lang="en-US" altLang="en-US" sz="1200" dirty="0" smtClean="0"/>
          </a:p>
          <a:p>
            <a:pPr marL="395288" indent="-225425">
              <a:buNone/>
              <a:defRPr/>
            </a:pPr>
            <a:r>
              <a:rPr lang="en-US" sz="1200" i="1" dirty="0" smtClean="0"/>
              <a:t>     * </a:t>
            </a:r>
            <a:r>
              <a:rPr lang="en-US" sz="1200" i="1" dirty="0"/>
              <a:t>Please make sure your host machine meets the memory </a:t>
            </a:r>
            <a:r>
              <a:rPr lang="en-US" sz="1200" i="1" dirty="0" smtClean="0"/>
              <a:t>requirements posted on the VM website.</a:t>
            </a:r>
            <a:endParaRPr lang="en-US" sz="1200" i="1" dirty="0"/>
          </a:p>
          <a:p>
            <a:pPr marL="395288" indent="-225425">
              <a:buNone/>
              <a:defRPr/>
            </a:pPr>
            <a:endParaRPr lang="en-US" sz="1200" u="sng" dirty="0"/>
          </a:p>
          <a:p>
            <a:pPr marL="450850" indent="-280988">
              <a:buNone/>
              <a:defRPr/>
            </a:pPr>
            <a:r>
              <a:rPr lang="en-US" sz="1200" dirty="0" smtClean="0"/>
              <a:t>  b. NYU’s </a:t>
            </a:r>
            <a:r>
              <a:rPr lang="en-US" sz="1200" dirty="0" err="1" smtClean="0"/>
              <a:t>Hadoop</a:t>
            </a:r>
            <a:r>
              <a:rPr lang="en-US" sz="1200" dirty="0" smtClean="0"/>
              <a:t> Cluster, Dumbo</a:t>
            </a:r>
          </a:p>
          <a:p>
            <a:pPr marL="450850" indent="0">
              <a:buNone/>
              <a:defRPr/>
            </a:pPr>
            <a:r>
              <a:rPr lang="en-US" sz="1200" dirty="0" smtClean="0"/>
              <a:t>There </a:t>
            </a:r>
            <a:r>
              <a:rPr lang="en-US" sz="1200" dirty="0"/>
              <a:t>is an NYU HPC </a:t>
            </a:r>
            <a:r>
              <a:rPr lang="en-US" sz="1200" dirty="0" err="1"/>
              <a:t>Hadoop</a:t>
            </a:r>
            <a:r>
              <a:rPr lang="en-US" sz="1200" dirty="0"/>
              <a:t> </a:t>
            </a:r>
            <a:r>
              <a:rPr lang="en-US" sz="1200" dirty="0" smtClean="0"/>
              <a:t>cluster (Dumbo) </a:t>
            </a:r>
            <a:r>
              <a:rPr lang="en-US" sz="1200" dirty="0"/>
              <a:t>available for homework and projects. Please contact me or the TAs for more information on obtaining an account - this is a </a:t>
            </a:r>
            <a:r>
              <a:rPr lang="en-US" sz="1200" dirty="0" smtClean="0"/>
              <a:t>newly updated cluster (hardware and software). Even if you will use the </a:t>
            </a:r>
            <a:r>
              <a:rPr lang="en-US" sz="1200" dirty="0" err="1" smtClean="0"/>
              <a:t>Quickstart</a:t>
            </a:r>
            <a:r>
              <a:rPr lang="en-US" sz="1200" dirty="0" smtClean="0"/>
              <a:t> VM, I recommend getting an account on Dumbo. </a:t>
            </a:r>
            <a:r>
              <a:rPr lang="en-US" sz="1200" dirty="0" smtClean="0"/>
              <a:t>The NYU HPC IT team provides support. </a:t>
            </a:r>
            <a:r>
              <a:rPr lang="en-US" altLang="en-US" sz="1200" dirty="0" smtClean="0"/>
              <a:t>I </a:t>
            </a:r>
            <a:r>
              <a:rPr lang="en-US" altLang="en-US" sz="1200" dirty="0"/>
              <a:t>recommend option </a:t>
            </a:r>
            <a:r>
              <a:rPr lang="en-US" altLang="en-US" sz="1200" b="1" dirty="0"/>
              <a:t>a.</a:t>
            </a:r>
            <a:r>
              <a:rPr lang="en-US" altLang="en-US" sz="1200" dirty="0"/>
              <a:t> above, but if your host machine has too little memory, this is probably your </a:t>
            </a:r>
            <a:r>
              <a:rPr lang="en-US" altLang="en-US" sz="1200" dirty="0" smtClean="0"/>
              <a:t>next best </a:t>
            </a:r>
            <a:r>
              <a:rPr lang="en-US" altLang="en-US" sz="1200" dirty="0"/>
              <a:t>choice</a:t>
            </a:r>
            <a:r>
              <a:rPr lang="en-US" altLang="en-US" sz="1200" dirty="0" smtClean="0"/>
              <a:t>. There is no cost for using Dumbo. </a:t>
            </a:r>
            <a:r>
              <a:rPr lang="en-US" altLang="en-US" sz="1200" dirty="0" smtClean="0"/>
              <a:t>If you experience problems, the TAs can help and so can the NYU HPC IT group at </a:t>
            </a:r>
            <a:r>
              <a:rPr lang="en-US" altLang="en-US" sz="1200" dirty="0" err="1" smtClean="0"/>
              <a:t>hpc@nyu.edu</a:t>
            </a:r>
            <a:r>
              <a:rPr lang="en-US" altLang="en-US" sz="1200" dirty="0" smtClean="0"/>
              <a:t>.</a:t>
            </a:r>
            <a:endParaRPr lang="en-US" sz="1200" dirty="0"/>
          </a:p>
          <a:p>
            <a:pPr marL="395288" indent="-225425">
              <a:buNone/>
              <a:defRPr/>
            </a:pPr>
            <a:endParaRPr lang="en-US" sz="1200" dirty="0"/>
          </a:p>
          <a:p>
            <a:pPr marL="395288" indent="-225425">
              <a:buNone/>
              <a:defRPr/>
            </a:pPr>
            <a:r>
              <a:rPr lang="en-US" sz="1200" dirty="0" smtClean="0"/>
              <a:t>c. </a:t>
            </a:r>
            <a:r>
              <a:rPr lang="en-US" sz="1200" dirty="0"/>
              <a:t>Students may also opt to create their own cloud-based </a:t>
            </a:r>
            <a:r>
              <a:rPr lang="en-US" sz="1200" dirty="0" err="1"/>
              <a:t>Hadoop</a:t>
            </a:r>
            <a:r>
              <a:rPr lang="en-US" sz="1200" dirty="0"/>
              <a:t> clusters. This costs money, so not a good alternative for homework but possible for projects if there are free trials </a:t>
            </a:r>
            <a:r>
              <a:rPr lang="en-US" sz="1200" dirty="0" smtClean="0"/>
              <a:t>available (AWS and GCP have trials).</a:t>
            </a:r>
            <a:endParaRPr lang="en-US" sz="1200" dirty="0"/>
          </a:p>
          <a:p>
            <a:pPr marL="395288" indent="-225425">
              <a:buNone/>
              <a:defRPr/>
            </a:pPr>
            <a:endParaRPr lang="en-US" sz="1200" dirty="0" smtClean="0"/>
          </a:p>
          <a:p>
            <a:pPr marL="395288" indent="-225425">
              <a:buNone/>
              <a:defRPr/>
            </a:pPr>
            <a:r>
              <a:rPr lang="en-US" sz="1200" dirty="0" smtClean="0"/>
              <a:t>d. </a:t>
            </a:r>
            <a:r>
              <a:rPr lang="en-US" sz="1200" dirty="0"/>
              <a:t>I</a:t>
            </a:r>
            <a:r>
              <a:rPr lang="en-US" sz="1200" dirty="0" smtClean="0"/>
              <a:t>nstall a </a:t>
            </a:r>
            <a:r>
              <a:rPr lang="en-US" sz="1200" dirty="0" err="1" smtClean="0"/>
              <a:t>Hadoop</a:t>
            </a:r>
            <a:r>
              <a:rPr lang="en-US" sz="1200" dirty="0" smtClean="0"/>
              <a:t> distribution (cost-free) available from several vendors on your Mac or on a Linux box/VM. Let me or the TAs know if you are taking this </a:t>
            </a:r>
            <a:r>
              <a:rPr lang="en-US" sz="1200" dirty="0" smtClean="0"/>
              <a:t>path because this path is the hardest of all and you may encounter some </a:t>
            </a:r>
          </a:p>
          <a:p>
            <a:pPr marL="395288" indent="-225425">
              <a:buNone/>
              <a:defRPr/>
            </a:pPr>
            <a:r>
              <a:rPr lang="en-US" sz="1200" dirty="0"/>
              <a:t> </a:t>
            </a:r>
            <a:r>
              <a:rPr lang="en-US" sz="1200" dirty="0" smtClean="0"/>
              <a:t>    difficulties.</a:t>
            </a:r>
            <a:endParaRPr lang="en-US" sz="1200" dirty="0" smtClean="0"/>
          </a:p>
          <a:p>
            <a:pPr marL="395288" indent="-225425" eaLnBrk="1" hangingPunct="1">
              <a:lnSpc>
                <a:spcPct val="80000"/>
              </a:lnSpc>
              <a:buFont typeface="Wingdings" pitchFamily="2" charset="2"/>
              <a:buNone/>
              <a:defRPr/>
            </a:pPr>
            <a:r>
              <a:rPr lang="en-US" sz="1200" b="1" dirty="0"/>
              <a:t> </a:t>
            </a:r>
            <a:r>
              <a:rPr lang="en-US" sz="1200" b="1" dirty="0" smtClean="0"/>
              <a:t>   This will work in a Linux-based OS, but in the past, doing this on Windows was futile. That said, you may be able to find a </a:t>
            </a:r>
            <a:r>
              <a:rPr lang="en-US" sz="1200" b="1" dirty="0" err="1" smtClean="0"/>
              <a:t>Hortonworks</a:t>
            </a:r>
            <a:r>
              <a:rPr lang="en-US" sz="1200" b="1" dirty="0" smtClean="0"/>
              <a:t> distribution that you can try and it may work (they recently put some effort into a Windows </a:t>
            </a:r>
            <a:r>
              <a:rPr lang="en-US" sz="1200" b="1" dirty="0" err="1" smtClean="0"/>
              <a:t>distro</a:t>
            </a:r>
            <a:r>
              <a:rPr lang="en-US" sz="1200" b="1" dirty="0" smtClean="0"/>
              <a:t> in collaboration with Microsoft).</a:t>
            </a:r>
          </a:p>
          <a:p>
            <a:pPr marL="395288" indent="-225425" eaLnBrk="1" hangingPunct="1">
              <a:buFont typeface="Wingdings" pitchFamily="2" charset="2"/>
              <a:buNone/>
              <a:defRPr/>
            </a:pPr>
            <a:endParaRPr lang="en-US" sz="1000" b="1" dirty="0"/>
          </a:p>
          <a:p>
            <a:pPr marL="395288" indent="-225425" eaLnBrk="1" hangingPunct="1">
              <a:buFont typeface="Wingdings" pitchFamily="2" charset="2"/>
              <a:buNone/>
              <a:defRPr/>
            </a:pPr>
            <a:endParaRPr lang="en-US" sz="1050" dirty="0"/>
          </a:p>
          <a:p>
            <a:pPr marL="395288" lvl="1" indent="-225425" eaLnBrk="1" hangingPunct="1">
              <a:buFont typeface="Wingdings" pitchFamily="2" charset="2"/>
              <a:buNone/>
              <a:defRPr/>
            </a:pPr>
            <a:endParaRPr lang="en-US" sz="1200" b="1" i="1" dirty="0" smtClean="0">
              <a:solidFill>
                <a:srgbClr val="7402CA"/>
              </a:solidFill>
            </a:endParaRPr>
          </a:p>
        </p:txBody>
      </p:sp>
      <p:sp>
        <p:nvSpPr>
          <p:cNvPr id="2662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448E5332-3979-4F2E-9250-94BA42CA936A}" type="slidenum">
              <a:rPr lang="en-US" altLang="en-US" sz="900" smtClean="0">
                <a:latin typeface="Verdana" pitchFamily="34" charset="0"/>
              </a:rPr>
              <a:pPr eaLnBrk="1" hangingPunct="1">
                <a:spcBef>
                  <a:spcPct val="0"/>
                </a:spcBef>
                <a:buClrTx/>
                <a:buFontTx/>
                <a:buNone/>
              </a:pPr>
              <a:t>3</a:t>
            </a:fld>
            <a:endParaRPr lang="en-US" altLang="en-US" sz="900" smtClean="0">
              <a:latin typeface="Verdana" pitchFamily="34" charset="0"/>
            </a:endParaRPr>
          </a:p>
        </p:txBody>
      </p:sp>
    </p:spTree>
    <p:extLst>
      <p:ext uri="{BB962C8B-B14F-4D97-AF65-F5344CB8AC3E}">
        <p14:creationId xmlns:p14="http://schemas.microsoft.com/office/powerpoint/2010/main" val="1080511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DE1A81FE-494F-44C7-8359-5C233BF4FAE3}" type="slidenum">
              <a:rPr lang="en-US" altLang="en-US" sz="900" smtClean="0">
                <a:latin typeface="Verdana" pitchFamily="34" charset="0"/>
              </a:rPr>
              <a:pPr eaLnBrk="1" hangingPunct="1">
                <a:spcBef>
                  <a:spcPct val="0"/>
                </a:spcBef>
                <a:buClrTx/>
                <a:buFontTx/>
                <a:buNone/>
              </a:pPr>
              <a:t>4</a:t>
            </a:fld>
            <a:endParaRPr lang="en-US" altLang="en-US" sz="900" smtClean="0">
              <a:latin typeface="Verdana" pitchFamily="34" charset="0"/>
            </a:endParaRPr>
          </a:p>
        </p:txBody>
      </p:sp>
      <p:sp>
        <p:nvSpPr>
          <p:cNvPr id="27652" name="Rectangle 2"/>
          <p:cNvSpPr>
            <a:spLocks noGrp="1" noChangeArrowheads="1"/>
          </p:cNvSpPr>
          <p:nvPr>
            <p:ph type="title"/>
          </p:nvPr>
        </p:nvSpPr>
        <p:spPr/>
        <p:txBody>
          <a:bodyPr/>
          <a:lstStyle/>
          <a:p>
            <a:pPr eaLnBrk="1" hangingPunct="1"/>
            <a:r>
              <a:rPr lang="en-US" altLang="en-US" sz="2000" dirty="0" smtClean="0"/>
              <a:t>Homework</a:t>
            </a:r>
            <a:br>
              <a:rPr lang="en-US" altLang="en-US" sz="2000" dirty="0" smtClean="0"/>
            </a:br>
            <a:r>
              <a:rPr lang="en-US" altLang="en-US" sz="900" dirty="0" smtClean="0"/>
              <a:t>Class 1</a:t>
            </a:r>
          </a:p>
        </p:txBody>
      </p:sp>
      <p:sp>
        <p:nvSpPr>
          <p:cNvPr id="32773" name="Rectangle 3"/>
          <p:cNvSpPr>
            <a:spLocks noGrp="1" noChangeArrowheads="1"/>
          </p:cNvSpPr>
          <p:nvPr>
            <p:ph type="body" idx="1"/>
          </p:nvPr>
        </p:nvSpPr>
        <p:spPr>
          <a:xfrm>
            <a:off x="457200" y="1143000"/>
            <a:ext cx="8229600" cy="5334000"/>
          </a:xfrm>
        </p:spPr>
        <p:txBody>
          <a:bodyPr/>
          <a:lstStyle/>
          <a:p>
            <a:pPr marL="457200" indent="-457200" eaLnBrk="1" hangingPunct="1">
              <a:buFont typeface="Wingdings" pitchFamily="2" charset="2"/>
              <a:buNone/>
              <a:defRPr/>
            </a:pPr>
            <a:r>
              <a:rPr lang="en-US" sz="1100" dirty="0" smtClean="0"/>
              <a:t>4</a:t>
            </a:r>
            <a:r>
              <a:rPr lang="en-US" sz="1100" dirty="0"/>
              <a:t>. Run the simple MapReduce example in the book – it’s the weather dataset example which is part of your reading assignment</a:t>
            </a:r>
            <a:r>
              <a:rPr lang="en-US" sz="1100" dirty="0" smtClean="0"/>
              <a:t>.</a:t>
            </a:r>
          </a:p>
          <a:p>
            <a:pPr marL="457200" indent="-457200" eaLnBrk="1" hangingPunct="1">
              <a:lnSpc>
                <a:spcPct val="80000"/>
              </a:lnSpc>
              <a:buFont typeface="Wingdings" pitchFamily="2" charset="2"/>
              <a:buNone/>
              <a:defRPr/>
            </a:pPr>
            <a:endParaRPr lang="en-US" altLang="en-US" sz="1100" dirty="0" smtClean="0"/>
          </a:p>
          <a:p>
            <a:pPr marL="457200" indent="-457200" eaLnBrk="1" hangingPunct="1">
              <a:lnSpc>
                <a:spcPct val="80000"/>
              </a:lnSpc>
              <a:buFont typeface="Wingdings" pitchFamily="2" charset="2"/>
              <a:buNone/>
              <a:defRPr/>
            </a:pPr>
            <a:r>
              <a:rPr lang="en-US" altLang="en-US" sz="1100" dirty="0" smtClean="0"/>
              <a:t>            Detailed homework instructions:</a:t>
            </a:r>
          </a:p>
          <a:p>
            <a:pPr marL="457200" indent="-457200" eaLnBrk="1" hangingPunct="1">
              <a:lnSpc>
                <a:spcPct val="80000"/>
              </a:lnSpc>
              <a:buFont typeface="Wingdings" pitchFamily="2" charset="2"/>
              <a:buNone/>
              <a:defRPr/>
            </a:pPr>
            <a:endParaRPr lang="en-US" altLang="en-US" sz="1100" dirty="0" smtClean="0"/>
          </a:p>
          <a:p>
            <a:pPr marL="457200" indent="-457200" eaLnBrk="1" hangingPunct="1">
              <a:lnSpc>
                <a:spcPct val="80000"/>
              </a:lnSpc>
              <a:buFont typeface="Wingdings" pitchFamily="2" charset="2"/>
              <a:buNone/>
              <a:defRPr/>
            </a:pPr>
            <a:r>
              <a:rPr lang="en-US" altLang="en-US" sz="1100" dirty="0" smtClean="0"/>
              <a:t>	a. Try out the Hadoop HDFS commands in your </a:t>
            </a:r>
            <a:r>
              <a:rPr lang="en-US" altLang="en-US" sz="1100" dirty="0" err="1" smtClean="0"/>
              <a:t>Hadoop</a:t>
            </a:r>
            <a:r>
              <a:rPr lang="en-US" altLang="en-US" sz="1100" dirty="0" smtClean="0"/>
              <a:t> environment, you will need this to do the assignment. </a:t>
            </a:r>
          </a:p>
          <a:p>
            <a:pPr marL="457200" indent="-457200" eaLnBrk="1" hangingPunct="1">
              <a:lnSpc>
                <a:spcPct val="80000"/>
              </a:lnSpc>
              <a:buNone/>
              <a:defRPr/>
            </a:pPr>
            <a:r>
              <a:rPr lang="en-US" altLang="en-US" sz="1100" dirty="0"/>
              <a:t>	 </a:t>
            </a:r>
            <a:r>
              <a:rPr lang="en-US" altLang="en-US" sz="1100" dirty="0" smtClean="0"/>
              <a:t>    See this link, it’s a </a:t>
            </a:r>
            <a:r>
              <a:rPr lang="en-US" altLang="en-US" sz="1100" dirty="0"/>
              <a:t>great reference: </a:t>
            </a:r>
            <a:endParaRPr lang="en-US" altLang="en-US" sz="1100" dirty="0" smtClean="0"/>
          </a:p>
          <a:p>
            <a:pPr marL="457200" indent="-457200" eaLnBrk="1" hangingPunct="1">
              <a:lnSpc>
                <a:spcPct val="80000"/>
              </a:lnSpc>
              <a:buNone/>
              <a:defRPr/>
            </a:pPr>
            <a:r>
              <a:rPr lang="en-US" altLang="en-US" sz="1100" dirty="0"/>
              <a:t> </a:t>
            </a:r>
            <a:r>
              <a:rPr lang="en-US" altLang="en-US" sz="1100" dirty="0" smtClean="0"/>
              <a:t>                 http</a:t>
            </a:r>
            <a:r>
              <a:rPr lang="en-US" altLang="en-US" sz="1100" dirty="0"/>
              <a:t>://</a:t>
            </a:r>
            <a:r>
              <a:rPr lang="en-US" altLang="en-US" sz="1100" dirty="0" err="1"/>
              <a:t>hadoop.apache.org</a:t>
            </a:r>
            <a:r>
              <a:rPr lang="en-US" altLang="en-US" sz="1100" dirty="0"/>
              <a:t>/docs/r2.6.0/</a:t>
            </a:r>
            <a:r>
              <a:rPr lang="en-US" altLang="en-US" sz="1100" dirty="0" err="1"/>
              <a:t>hadoop</a:t>
            </a:r>
            <a:r>
              <a:rPr lang="en-US" altLang="en-US" sz="1100" dirty="0"/>
              <a:t>-project-</a:t>
            </a:r>
            <a:r>
              <a:rPr lang="en-US" altLang="en-US" sz="1100" dirty="0" err="1"/>
              <a:t>dist</a:t>
            </a:r>
            <a:r>
              <a:rPr lang="en-US" altLang="en-US" sz="1100" dirty="0"/>
              <a:t>/</a:t>
            </a:r>
            <a:r>
              <a:rPr lang="en-US" altLang="en-US" sz="1100" dirty="0" err="1"/>
              <a:t>hadoop</a:t>
            </a:r>
            <a:r>
              <a:rPr lang="en-US" altLang="en-US" sz="1100" dirty="0"/>
              <a:t>-common/</a:t>
            </a:r>
            <a:r>
              <a:rPr lang="en-US" altLang="en-US" sz="1100" dirty="0" err="1"/>
              <a:t>FileSystemShell.html</a:t>
            </a:r>
            <a:endParaRPr lang="en-US" altLang="en-US" sz="1100" dirty="0" smtClean="0"/>
          </a:p>
          <a:p>
            <a:pPr marL="457200" indent="-457200" eaLnBrk="1" hangingPunct="1">
              <a:lnSpc>
                <a:spcPct val="80000"/>
              </a:lnSpc>
              <a:buFont typeface="Wingdings" pitchFamily="2" charset="2"/>
              <a:buNone/>
              <a:defRPr/>
            </a:pPr>
            <a:r>
              <a:rPr lang="en-US" altLang="en-US" sz="1100" dirty="0"/>
              <a:t> </a:t>
            </a:r>
            <a:r>
              <a:rPr lang="en-US" altLang="en-US" sz="1100" dirty="0" smtClean="0"/>
              <a:t>                        Try this:</a:t>
            </a:r>
          </a:p>
          <a:p>
            <a:pPr marL="457200" indent="-457200" eaLnBrk="1" hangingPunct="1">
              <a:lnSpc>
                <a:spcPct val="80000"/>
              </a:lnSpc>
              <a:buFont typeface="Wingdings" pitchFamily="2" charset="2"/>
              <a:buNone/>
              <a:defRPr/>
            </a:pPr>
            <a:r>
              <a:rPr lang="en-US" altLang="en-US" sz="1100" dirty="0"/>
              <a:t>	</a:t>
            </a:r>
            <a:r>
              <a:rPr lang="en-US" altLang="en-US" sz="1100" dirty="0" smtClean="0"/>
              <a:t>	</a:t>
            </a:r>
            <a:r>
              <a:rPr lang="en-US" altLang="en-US" sz="1100" dirty="0" err="1" smtClean="0"/>
              <a:t>hdfs</a:t>
            </a:r>
            <a:r>
              <a:rPr lang="en-US" altLang="en-US" sz="1100" dirty="0" smtClean="0"/>
              <a:t> </a:t>
            </a:r>
            <a:r>
              <a:rPr lang="en-US" altLang="en-US" sz="1100" dirty="0" err="1" smtClean="0"/>
              <a:t>dfs</a:t>
            </a:r>
            <a:r>
              <a:rPr lang="en-US" altLang="en-US" sz="1100" dirty="0" smtClean="0"/>
              <a:t> -</a:t>
            </a:r>
            <a:r>
              <a:rPr lang="en-US" altLang="en-US" sz="1100" dirty="0" err="1" smtClean="0"/>
              <a:t>ls</a:t>
            </a:r>
            <a:r>
              <a:rPr lang="en-US" altLang="en-US" sz="1100" dirty="0" smtClean="0"/>
              <a:t> /                            -- To see the contents of the top-level directory in HDFS</a:t>
            </a:r>
          </a:p>
          <a:p>
            <a:pPr marL="457200" indent="-457200" eaLnBrk="1" hangingPunct="1">
              <a:lnSpc>
                <a:spcPct val="80000"/>
              </a:lnSpc>
              <a:buFont typeface="Wingdings" pitchFamily="2" charset="2"/>
              <a:buNone/>
              <a:defRPr/>
            </a:pPr>
            <a:r>
              <a:rPr lang="en-US" altLang="en-US" sz="1100" dirty="0"/>
              <a:t> </a:t>
            </a:r>
            <a:r>
              <a:rPr lang="en-US" altLang="en-US" sz="1100" dirty="0" smtClean="0"/>
              <a:t>                       </a:t>
            </a:r>
            <a:r>
              <a:rPr lang="en-US" altLang="en-US" sz="1100" dirty="0" err="1" smtClean="0"/>
              <a:t>hdfs</a:t>
            </a:r>
            <a:r>
              <a:rPr lang="en-US" altLang="en-US" sz="1100" dirty="0" smtClean="0"/>
              <a:t> </a:t>
            </a:r>
            <a:r>
              <a:rPr lang="en-US" altLang="en-US" sz="1100" dirty="0" err="1" smtClean="0"/>
              <a:t>dfs</a:t>
            </a:r>
            <a:r>
              <a:rPr lang="en-US" altLang="en-US" sz="1100" dirty="0" smtClean="0"/>
              <a:t> –</a:t>
            </a:r>
            <a:r>
              <a:rPr lang="en-US" altLang="en-US" sz="1100" dirty="0" err="1" smtClean="0"/>
              <a:t>ls</a:t>
            </a:r>
            <a:r>
              <a:rPr lang="en-US" altLang="en-US" sz="1100" dirty="0" smtClean="0"/>
              <a:t>                             -- To see the contents of your user directory</a:t>
            </a:r>
          </a:p>
          <a:p>
            <a:pPr marL="457200" indent="-457200" eaLnBrk="1" hangingPunct="1">
              <a:lnSpc>
                <a:spcPct val="80000"/>
              </a:lnSpc>
              <a:buFont typeface="Wingdings" pitchFamily="2" charset="2"/>
              <a:buNone/>
              <a:defRPr/>
            </a:pPr>
            <a:r>
              <a:rPr lang="en-US" altLang="en-US" sz="1100" dirty="0"/>
              <a:t> </a:t>
            </a:r>
            <a:r>
              <a:rPr lang="en-US" altLang="en-US" sz="1100" dirty="0" smtClean="0"/>
              <a:t>                       </a:t>
            </a:r>
            <a:r>
              <a:rPr lang="en-US" altLang="en-US" sz="1100" dirty="0" err="1" smtClean="0"/>
              <a:t>hdfs</a:t>
            </a:r>
            <a:r>
              <a:rPr lang="en-US" altLang="en-US" sz="1100" dirty="0" smtClean="0"/>
              <a:t> </a:t>
            </a:r>
            <a:r>
              <a:rPr lang="en-US" altLang="en-US" sz="1100" dirty="0" err="1" smtClean="0"/>
              <a:t>dfs</a:t>
            </a:r>
            <a:r>
              <a:rPr lang="en-US" altLang="en-US" sz="1100" dirty="0" smtClean="0"/>
              <a:t> –mkdir </a:t>
            </a:r>
            <a:r>
              <a:rPr lang="en-US" altLang="en-US" sz="1100" dirty="0" err="1" smtClean="0"/>
              <a:t>myNewDir</a:t>
            </a:r>
            <a:r>
              <a:rPr lang="en-US" altLang="en-US" sz="1100" dirty="0" smtClean="0"/>
              <a:t>     -- To create a new directory named ‘</a:t>
            </a:r>
            <a:r>
              <a:rPr lang="en-US" altLang="en-US" sz="1100" dirty="0" err="1" smtClean="0"/>
              <a:t>myNewDir</a:t>
            </a:r>
            <a:r>
              <a:rPr lang="en-US" altLang="en-US" sz="1100" dirty="0" smtClean="0"/>
              <a:t>’ in your user directory</a:t>
            </a:r>
          </a:p>
          <a:p>
            <a:pPr marL="457200" indent="-457200" eaLnBrk="1" hangingPunct="1">
              <a:lnSpc>
                <a:spcPct val="80000"/>
              </a:lnSpc>
              <a:buFont typeface="Wingdings" pitchFamily="2" charset="2"/>
              <a:buNone/>
              <a:defRPr/>
            </a:pPr>
            <a:r>
              <a:rPr lang="en-US" altLang="en-US" sz="1100" dirty="0"/>
              <a:t> </a:t>
            </a:r>
            <a:r>
              <a:rPr lang="en-US" altLang="en-US" sz="1100" dirty="0" smtClean="0"/>
              <a:t>                       </a:t>
            </a:r>
            <a:r>
              <a:rPr lang="en-US" altLang="en-US" sz="1100" dirty="0" err="1" smtClean="0"/>
              <a:t>hdfs</a:t>
            </a:r>
            <a:r>
              <a:rPr lang="en-US" altLang="en-US" sz="1100" dirty="0" smtClean="0"/>
              <a:t> </a:t>
            </a:r>
            <a:r>
              <a:rPr lang="en-US" altLang="en-US" sz="1100" dirty="0" err="1" smtClean="0"/>
              <a:t>dfs</a:t>
            </a:r>
            <a:r>
              <a:rPr lang="en-US" altLang="en-US" sz="1100" dirty="0" smtClean="0"/>
              <a:t> –</a:t>
            </a:r>
            <a:r>
              <a:rPr lang="en-US" altLang="en-US" sz="1100" dirty="0" err="1" smtClean="0"/>
              <a:t>ls</a:t>
            </a:r>
            <a:r>
              <a:rPr lang="en-US" altLang="en-US" sz="1100" dirty="0" smtClean="0"/>
              <a:t>                             -- To verify that you now have a directory called ‘</a:t>
            </a:r>
            <a:r>
              <a:rPr lang="en-US" altLang="en-US" sz="1100" dirty="0" err="1" smtClean="0"/>
              <a:t>myNewDir</a:t>
            </a:r>
            <a:r>
              <a:rPr lang="en-US" altLang="en-US" sz="1100" dirty="0" smtClean="0"/>
              <a:t>’</a:t>
            </a:r>
          </a:p>
          <a:p>
            <a:pPr marL="457200" indent="-457200" eaLnBrk="1" hangingPunct="1">
              <a:lnSpc>
                <a:spcPct val="80000"/>
              </a:lnSpc>
              <a:buFont typeface="Wingdings" pitchFamily="2" charset="2"/>
              <a:buNone/>
              <a:defRPr/>
            </a:pPr>
            <a:r>
              <a:rPr lang="en-US" altLang="en-US" sz="1100" dirty="0"/>
              <a:t> </a:t>
            </a:r>
            <a:r>
              <a:rPr lang="en-US" altLang="en-US" sz="1100" dirty="0" smtClean="0"/>
              <a:t>                       </a:t>
            </a:r>
            <a:r>
              <a:rPr lang="en-US" altLang="en-US" sz="1100" dirty="0" err="1" smtClean="0"/>
              <a:t>hdfs</a:t>
            </a:r>
            <a:r>
              <a:rPr lang="en-US" altLang="en-US" sz="1100" dirty="0" smtClean="0"/>
              <a:t> </a:t>
            </a:r>
            <a:r>
              <a:rPr lang="en-US" altLang="en-US" sz="1100" dirty="0" err="1" smtClean="0"/>
              <a:t>dfs</a:t>
            </a:r>
            <a:r>
              <a:rPr lang="en-US" altLang="en-US" sz="1100" dirty="0" smtClean="0"/>
              <a:t> –rm –r </a:t>
            </a:r>
            <a:r>
              <a:rPr lang="en-US" altLang="en-US" sz="1100" dirty="0" err="1" smtClean="0"/>
              <a:t>myNewDir</a:t>
            </a:r>
            <a:r>
              <a:rPr lang="en-US" altLang="en-US" sz="1100" dirty="0" smtClean="0"/>
              <a:t>     -- To remove directory ‘</a:t>
            </a:r>
            <a:r>
              <a:rPr lang="en-US" altLang="en-US" sz="1100" dirty="0" err="1" smtClean="0"/>
              <a:t>myNewDir</a:t>
            </a:r>
            <a:r>
              <a:rPr lang="en-US" altLang="en-US" sz="1100" dirty="0" smtClean="0"/>
              <a:t>’</a:t>
            </a:r>
          </a:p>
          <a:p>
            <a:pPr marL="457200" indent="-457200" eaLnBrk="1" hangingPunct="1">
              <a:lnSpc>
                <a:spcPct val="80000"/>
              </a:lnSpc>
              <a:buFont typeface="Wingdings" pitchFamily="2" charset="2"/>
              <a:buNone/>
              <a:defRPr/>
            </a:pPr>
            <a:r>
              <a:rPr lang="en-US" altLang="en-US" sz="1100" dirty="0" smtClean="0"/>
              <a:t>		</a:t>
            </a:r>
            <a:r>
              <a:rPr lang="en-US" altLang="en-US" sz="1100" dirty="0" err="1" smtClean="0"/>
              <a:t>hdfs</a:t>
            </a:r>
            <a:r>
              <a:rPr lang="en-US" altLang="en-US" sz="1100" dirty="0" smtClean="0"/>
              <a:t> </a:t>
            </a:r>
            <a:r>
              <a:rPr lang="en-US" altLang="en-US" sz="1100" dirty="0" err="1" smtClean="0"/>
              <a:t>dfs</a:t>
            </a:r>
            <a:r>
              <a:rPr lang="en-US" altLang="en-US" sz="1100" dirty="0" smtClean="0"/>
              <a:t> </a:t>
            </a:r>
            <a:r>
              <a:rPr lang="en-US" altLang="en-US" sz="1100" dirty="0"/>
              <a:t>–</a:t>
            </a:r>
            <a:r>
              <a:rPr lang="en-US" altLang="en-US" sz="1100" dirty="0" err="1"/>
              <a:t>ls</a:t>
            </a:r>
            <a:r>
              <a:rPr lang="en-US" altLang="en-US" sz="1100" dirty="0"/>
              <a:t>                             -- To verify that you </a:t>
            </a:r>
            <a:r>
              <a:rPr lang="en-US" altLang="en-US" sz="1100" dirty="0" smtClean="0"/>
              <a:t>have successfully removed the directory </a:t>
            </a:r>
            <a:r>
              <a:rPr lang="en-US" altLang="en-US" sz="1100" dirty="0"/>
              <a:t>called ‘</a:t>
            </a:r>
            <a:r>
              <a:rPr lang="en-US" altLang="en-US" sz="1100" dirty="0" err="1"/>
              <a:t>myNewDir</a:t>
            </a:r>
            <a:r>
              <a:rPr lang="en-US" altLang="en-US" sz="1100" dirty="0"/>
              <a:t>’</a:t>
            </a:r>
          </a:p>
          <a:p>
            <a:pPr marL="457200" indent="-457200" eaLnBrk="1" hangingPunct="1">
              <a:lnSpc>
                <a:spcPct val="80000"/>
              </a:lnSpc>
              <a:buFont typeface="Wingdings" pitchFamily="2" charset="2"/>
              <a:buNone/>
              <a:defRPr/>
            </a:pPr>
            <a:endParaRPr lang="en-US" altLang="en-US" sz="1100" dirty="0"/>
          </a:p>
          <a:p>
            <a:pPr marL="838200" lvl="1" indent="-381000" eaLnBrk="1" hangingPunct="1">
              <a:lnSpc>
                <a:spcPct val="80000"/>
              </a:lnSpc>
              <a:buFont typeface="Wingdings" pitchFamily="2" charset="2"/>
              <a:buNone/>
              <a:defRPr/>
            </a:pPr>
            <a:r>
              <a:rPr lang="en-US" altLang="en-US" sz="1100" dirty="0"/>
              <a:t>b</a:t>
            </a:r>
            <a:r>
              <a:rPr lang="en-US" altLang="en-US" sz="1100" dirty="0" smtClean="0"/>
              <a:t>. Read pp.17-27. </a:t>
            </a:r>
          </a:p>
          <a:p>
            <a:pPr marL="838200" lvl="1" indent="-381000" eaLnBrk="1" hangingPunct="1">
              <a:lnSpc>
                <a:spcPct val="80000"/>
              </a:lnSpc>
              <a:buFont typeface="Wingdings" pitchFamily="2" charset="2"/>
              <a:buNone/>
              <a:defRPr/>
            </a:pPr>
            <a:r>
              <a:rPr lang="en-US" altLang="en-US" sz="1100" dirty="0" smtClean="0"/>
              <a:t>    The MapReduce program that I would like you to run is in the book in Example 2-3, 2-4, and 2-5 (pp.22-26) - you don't have to write your own program, just use the book example. </a:t>
            </a:r>
          </a:p>
          <a:p>
            <a:pPr marL="838200" lvl="1" indent="-381000" eaLnBrk="1" hangingPunct="1">
              <a:lnSpc>
                <a:spcPct val="80000"/>
              </a:lnSpc>
              <a:buFont typeface="Wingdings" pitchFamily="2" charset="2"/>
              <a:buNone/>
              <a:defRPr/>
            </a:pPr>
            <a:endParaRPr lang="en-US" altLang="en-US" sz="1100" dirty="0" smtClean="0"/>
          </a:p>
          <a:p>
            <a:pPr marL="838200" lvl="1" indent="-381000" eaLnBrk="1" hangingPunct="1">
              <a:lnSpc>
                <a:spcPct val="80000"/>
              </a:lnSpc>
              <a:buFont typeface="Wingdings" pitchFamily="2" charset="2"/>
              <a:buNone/>
              <a:defRPr/>
            </a:pPr>
            <a:r>
              <a:rPr lang="en-US" altLang="en-US" sz="1100" dirty="0" smtClean="0"/>
              <a:t>    The weather data that you must use is in the book example (just 5 lines in a file) - see middle of page 23. You will need to pad out the ‘…’ in the sample data with dummy data, or change the indexes in the program to make this work.</a:t>
            </a:r>
          </a:p>
          <a:p>
            <a:pPr marL="838200" lvl="1" indent="-381000" eaLnBrk="1" hangingPunct="1">
              <a:lnSpc>
                <a:spcPct val="80000"/>
              </a:lnSpc>
              <a:buFont typeface="Wingdings" pitchFamily="2" charset="2"/>
              <a:buNone/>
              <a:defRPr/>
            </a:pPr>
            <a:endParaRPr lang="en-US" altLang="en-US" sz="1100" dirty="0" smtClean="0"/>
          </a:p>
          <a:p>
            <a:pPr marL="838200" lvl="1" indent="-381000" eaLnBrk="1" hangingPunct="1">
              <a:lnSpc>
                <a:spcPct val="80000"/>
              </a:lnSpc>
              <a:buFont typeface="Wingdings" pitchFamily="2" charset="2"/>
              <a:buNone/>
              <a:defRPr/>
            </a:pPr>
            <a:r>
              <a:rPr lang="en-US" altLang="en-US" sz="1100" dirty="0"/>
              <a:t>c</a:t>
            </a:r>
            <a:r>
              <a:rPr lang="en-US" altLang="en-US" sz="1100" dirty="0" smtClean="0"/>
              <a:t>. Type in the program and input the data as shown in Example 2-3, 2-4, and 2-5 in the book, run your program:</a:t>
            </a:r>
          </a:p>
          <a:p>
            <a:pPr marL="838200" lvl="1" indent="-381000" eaLnBrk="1" hangingPunct="1">
              <a:lnSpc>
                <a:spcPct val="80000"/>
              </a:lnSpc>
              <a:buFont typeface="Wingdings" pitchFamily="2" charset="2"/>
              <a:buNone/>
              <a:defRPr/>
            </a:pPr>
            <a:r>
              <a:rPr lang="en-US" altLang="en-US" sz="1100" dirty="0"/>
              <a:t> </a:t>
            </a:r>
            <a:r>
              <a:rPr lang="en-US" altLang="en-US" sz="1100" dirty="0" smtClean="0"/>
              <a:t>   </a:t>
            </a:r>
            <a:r>
              <a:rPr lang="en-US" altLang="en-US" sz="1100" dirty="0" err="1" smtClean="0"/>
              <a:t>hadoop</a:t>
            </a:r>
            <a:r>
              <a:rPr lang="en-US" altLang="en-US" sz="1100" dirty="0" smtClean="0"/>
              <a:t> jar </a:t>
            </a:r>
            <a:r>
              <a:rPr lang="en-US" altLang="en-US" sz="1100" dirty="0" err="1" smtClean="0"/>
              <a:t>yourJarFile.jar</a:t>
            </a:r>
            <a:r>
              <a:rPr lang="en-US" altLang="en-US" sz="1100" dirty="0" smtClean="0"/>
              <a:t> </a:t>
            </a:r>
            <a:r>
              <a:rPr lang="en-US" altLang="en-US" sz="1100" dirty="0" err="1" smtClean="0"/>
              <a:t>className</a:t>
            </a:r>
            <a:r>
              <a:rPr lang="en-US" altLang="en-US" sz="1100" dirty="0" smtClean="0"/>
              <a:t> &lt;/path/to/your/input/directory&gt; &lt;/path/to/your/output/directory&gt;</a:t>
            </a:r>
          </a:p>
          <a:p>
            <a:pPr marL="838200" lvl="1" indent="-381000" eaLnBrk="1" hangingPunct="1">
              <a:lnSpc>
                <a:spcPct val="80000"/>
              </a:lnSpc>
              <a:buFont typeface="Wingdings" pitchFamily="2" charset="2"/>
              <a:buNone/>
              <a:defRPr/>
            </a:pPr>
            <a:endParaRPr lang="en-US" altLang="en-US" sz="1100" dirty="0"/>
          </a:p>
          <a:p>
            <a:pPr marL="838200" lvl="1" indent="-381000" eaLnBrk="1" hangingPunct="1">
              <a:lnSpc>
                <a:spcPct val="80000"/>
              </a:lnSpc>
              <a:buFont typeface="Wingdings" pitchFamily="2" charset="2"/>
              <a:buNone/>
              <a:defRPr/>
            </a:pPr>
            <a:r>
              <a:rPr lang="en-US" altLang="en-US" sz="1100" dirty="0"/>
              <a:t>d</a:t>
            </a:r>
            <a:r>
              <a:rPr lang="en-US" altLang="en-US" sz="1100" dirty="0" smtClean="0"/>
              <a:t>. </a:t>
            </a:r>
            <a:r>
              <a:rPr lang="en-US" sz="1100" dirty="0" smtClean="0"/>
              <a:t>Upload </a:t>
            </a:r>
            <a:r>
              <a:rPr lang="en-US" sz="1100" dirty="0"/>
              <a:t>homework to NYU Classes. To receive full credit, please hand in all of the following </a:t>
            </a:r>
            <a:r>
              <a:rPr lang="en-US" sz="1100" dirty="0" smtClean="0"/>
              <a:t>items:</a:t>
            </a:r>
            <a:endParaRPr lang="en-US" sz="1100" dirty="0"/>
          </a:p>
          <a:p>
            <a:pPr marL="457200" lvl="1" indent="0" eaLnBrk="1" hangingPunct="1">
              <a:buFont typeface="Wingdings" pitchFamily="2" charset="2"/>
              <a:buNone/>
              <a:defRPr/>
            </a:pPr>
            <a:r>
              <a:rPr lang="en-US" sz="1100" dirty="0"/>
              <a:t>     - Y</a:t>
            </a:r>
            <a:r>
              <a:rPr lang="en-US" sz="1100" dirty="0" smtClean="0"/>
              <a:t>our </a:t>
            </a:r>
            <a:r>
              <a:rPr lang="en-US" sz="1100" dirty="0"/>
              <a:t>program, small sample input, and job output (similar to the output in section ‘A Test Run’ on pp.25-26)</a:t>
            </a:r>
          </a:p>
          <a:p>
            <a:pPr marL="838200" lvl="1" indent="-381000" eaLnBrk="1" hangingPunct="1">
              <a:buFont typeface="Wingdings" pitchFamily="2" charset="2"/>
              <a:buNone/>
              <a:defRPr/>
            </a:pPr>
            <a:r>
              <a:rPr lang="en-US" sz="1100" dirty="0"/>
              <a:t>     - Evidence that the program ran successfully (</a:t>
            </a:r>
            <a:r>
              <a:rPr lang="en-US" sz="1100" b="1" dirty="0"/>
              <a:t>e.g. screen </a:t>
            </a:r>
            <a:r>
              <a:rPr lang="en-US" sz="1100" b="1" dirty="0" smtClean="0"/>
              <a:t>shots and/or </a:t>
            </a:r>
            <a:r>
              <a:rPr lang="en-US" sz="1100" b="1" dirty="0"/>
              <a:t>output log</a:t>
            </a:r>
            <a:r>
              <a:rPr lang="en-US" sz="1100" dirty="0"/>
              <a:t>)</a:t>
            </a:r>
          </a:p>
          <a:p>
            <a:pPr marL="838200" lvl="1" indent="-381000" eaLnBrk="1" hangingPunct="1">
              <a:buFont typeface="Wingdings" pitchFamily="2" charset="2"/>
              <a:buNone/>
              <a:defRPr/>
            </a:pPr>
            <a:r>
              <a:rPr lang="en-US" sz="1100" dirty="0"/>
              <a:t>     - Evidence that the correct output is </a:t>
            </a:r>
            <a:r>
              <a:rPr lang="en-US" sz="1100" dirty="0" smtClean="0"/>
              <a:t>obtained</a:t>
            </a:r>
            <a:endParaRPr lang="en-US" altLang="en-US" sz="1100" dirty="0" smtClean="0"/>
          </a:p>
          <a:p>
            <a:pPr marL="838200" lvl="1" indent="-381000" eaLnBrk="1" hangingPunct="1">
              <a:lnSpc>
                <a:spcPct val="80000"/>
              </a:lnSpc>
              <a:buFont typeface="Wingdings" pitchFamily="2" charset="2"/>
              <a:buNone/>
              <a:defRPr/>
            </a:pPr>
            <a:endParaRPr lang="en-US" altLang="en-US" sz="1100" dirty="0" smtClean="0"/>
          </a:p>
          <a:p>
            <a:pPr marL="838200" lvl="1" indent="-381000" eaLnBrk="1" hangingPunct="1">
              <a:lnSpc>
                <a:spcPct val="80000"/>
              </a:lnSpc>
              <a:buFont typeface="Wingdings" pitchFamily="2" charset="2"/>
              <a:buNone/>
              <a:defRPr/>
            </a:pPr>
            <a:r>
              <a:rPr lang="en-US" altLang="en-US" sz="1100" dirty="0"/>
              <a:t>e</a:t>
            </a:r>
            <a:r>
              <a:rPr lang="en-US" altLang="en-US" sz="1100" dirty="0" smtClean="0"/>
              <a:t>. Please email me or one of our class TAs if you experience any difficulties. </a:t>
            </a:r>
            <a:r>
              <a:rPr lang="en-US" altLang="en-US" sz="1100" dirty="0" smtClean="0"/>
              <a:t>We will help you get </a:t>
            </a:r>
            <a:r>
              <a:rPr lang="en-US" altLang="en-US" sz="1100" smtClean="0"/>
              <a:t>this working.</a:t>
            </a:r>
            <a:endParaRPr lang="en-US" altLang="en-US" sz="1050" dirty="0" smtClean="0"/>
          </a:p>
        </p:txBody>
      </p:sp>
    </p:spTree>
  </p:cSld>
  <p:clrMapOvr>
    <a:masterClrMapping/>
  </p:clrMapOvr>
</p:sld>
</file>

<file path=ppt/theme/theme1.xml><?xml version="1.0" encoding="utf-8"?>
<a:theme xmlns:a="http://schemas.openxmlformats.org/drawingml/2006/main" name="Level">
  <a:themeElements>
    <a:clrScheme name="Kilter">
      <a:dk1>
        <a:sysClr val="windowText" lastClr="000000"/>
      </a:dk1>
      <a:lt1>
        <a:sysClr val="window" lastClr="FFFFFF"/>
      </a:lt1>
      <a:dk2>
        <a:srgbClr val="318FC5"/>
      </a:dk2>
      <a:lt2>
        <a:srgbClr val="AEE8FB"/>
      </a:lt2>
      <a:accent1>
        <a:srgbClr val="76C5EF"/>
      </a:accent1>
      <a:accent2>
        <a:srgbClr val="FEA022"/>
      </a:accent2>
      <a:accent3>
        <a:srgbClr val="FF6700"/>
      </a:accent3>
      <a:accent4>
        <a:srgbClr val="70A525"/>
      </a:accent4>
      <a:accent5>
        <a:srgbClr val="A5D848"/>
      </a:accent5>
      <a:accent6>
        <a:srgbClr val="20768C"/>
      </a:accent6>
      <a:hlink>
        <a:srgbClr val="7AB6E8"/>
      </a:hlink>
      <a:folHlink>
        <a:srgbClr val="83B0D3"/>
      </a:folHlink>
    </a:clrScheme>
    <a:fontScheme name="Lev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0 September 2009">
  <a:themeElements>
    <a:clrScheme name="10 September 2009 1">
      <a:dk1>
        <a:srgbClr val="808080"/>
      </a:dk1>
      <a:lt1>
        <a:srgbClr val="FFFFFF"/>
      </a:lt1>
      <a:dk2>
        <a:srgbClr val="000000"/>
      </a:dk2>
      <a:lt2>
        <a:srgbClr val="FFFFFF"/>
      </a:lt2>
      <a:accent1>
        <a:srgbClr val="7889FB"/>
      </a:accent1>
      <a:accent2>
        <a:srgbClr val="009999"/>
      </a:accent2>
      <a:accent3>
        <a:srgbClr val="AAAAAA"/>
      </a:accent3>
      <a:accent4>
        <a:srgbClr val="DADADA"/>
      </a:accent4>
      <a:accent5>
        <a:srgbClr val="BEC4FD"/>
      </a:accent5>
      <a:accent6>
        <a:srgbClr val="008A8A"/>
      </a:accent6>
      <a:hlink>
        <a:srgbClr val="7889FB"/>
      </a:hlink>
      <a:folHlink>
        <a:srgbClr val="9900CC"/>
      </a:folHlink>
    </a:clrScheme>
    <a:fontScheme name="10 September 2009">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0 September 2009 1">
        <a:dk1>
          <a:srgbClr val="808080"/>
        </a:dk1>
        <a:lt1>
          <a:srgbClr val="FFFFFF"/>
        </a:lt1>
        <a:dk2>
          <a:srgbClr val="000000"/>
        </a:dk2>
        <a:lt2>
          <a:srgbClr val="FFFFFF"/>
        </a:lt2>
        <a:accent1>
          <a:srgbClr val="7889FB"/>
        </a:accent1>
        <a:accent2>
          <a:srgbClr val="009999"/>
        </a:accent2>
        <a:accent3>
          <a:srgbClr val="AAAAAA"/>
        </a:accent3>
        <a:accent4>
          <a:srgbClr val="DADADA"/>
        </a:accent4>
        <a:accent5>
          <a:srgbClr val="BEC4FD"/>
        </a:accent5>
        <a:accent6>
          <a:srgbClr val="008A8A"/>
        </a:accent6>
        <a:hlink>
          <a:srgbClr val="7889FB"/>
        </a:hlink>
        <a:folHlink>
          <a:srgbClr val="9900CC"/>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2950</TotalTime>
  <Words>572</Words>
  <Application>Microsoft Macintosh PowerPoint</Application>
  <PresentationFormat>On-screen Show (4:3)</PresentationFormat>
  <Paragraphs>65</Paragraphs>
  <Slides>4</Slides>
  <Notes>0</Notes>
  <HiddenSlides>0</HiddenSlides>
  <MMClips>0</MMClips>
  <ScaleCrop>false</ScaleCrop>
  <HeadingPairs>
    <vt:vector size="4" baseType="variant">
      <vt:variant>
        <vt:lpstr>Theme</vt:lpstr>
      </vt:variant>
      <vt:variant>
        <vt:i4>2</vt:i4>
      </vt:variant>
      <vt:variant>
        <vt:lpstr>Slide Titles</vt:lpstr>
      </vt:variant>
      <vt:variant>
        <vt:i4>4</vt:i4>
      </vt:variant>
    </vt:vector>
  </HeadingPairs>
  <TitlesOfParts>
    <vt:vector size="6" baseType="lpstr">
      <vt:lpstr>Level</vt:lpstr>
      <vt:lpstr>10 September 2009</vt:lpstr>
      <vt:lpstr>PowerPoint Presentation</vt:lpstr>
      <vt:lpstr>Homework Class 1</vt:lpstr>
      <vt:lpstr>Homework Class 1</vt:lpstr>
      <vt:lpstr>Homework Class 1</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Suzanne McIntosh</dc:creator>
  <cp:lastModifiedBy>Suzanne McIntosh</cp:lastModifiedBy>
  <cp:revision>801</cp:revision>
  <dcterms:created xsi:type="dcterms:W3CDTF">2013-01-20T16:38:10Z</dcterms:created>
  <dcterms:modified xsi:type="dcterms:W3CDTF">2016-09-07T17:46:32Z</dcterms:modified>
</cp:coreProperties>
</file>