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5"/>
  </p:notesMasterIdLst>
  <p:sldIdLst>
    <p:sldId id="256" r:id="rId3"/>
    <p:sldId id="431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1C1C1C"/>
    <a:srgbClr val="6600CC"/>
    <a:srgbClr val="FF00FF"/>
    <a:srgbClr val="FF3300"/>
    <a:srgbClr val="0000CC"/>
    <a:srgbClr val="FF0000"/>
    <a:srgbClr val="740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1" autoAdjust="0"/>
    <p:restoredTop sz="97027" autoAdjust="0"/>
  </p:normalViewPr>
  <p:slideViewPr>
    <p:cSldViewPr>
      <p:cViewPr varScale="1">
        <p:scale>
          <a:sx n="94" d="100"/>
          <a:sy n="94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C8E0B4-D934-48B0-8EC5-9EAD6321B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8AE2B6-EDF2-4BF0-9011-4EECD45ADB99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A9F7622A-D4BF-489D-A7BC-66C281823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A83C2-0C61-4D51-9A81-A809785BF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AE0B1-8634-4866-8AA0-5A8C48768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9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068FC-36CA-4B58-80A6-8DAF76E1A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7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621 w 2880"/>
                <a:gd name="T5" fmla="*/ 288 h 288"/>
                <a:gd name="T6" fmla="*/ 2583 w 2880"/>
                <a:gd name="T7" fmla="*/ 256 h 288"/>
                <a:gd name="T8" fmla="*/ 2421 w 2880"/>
                <a:gd name="T9" fmla="*/ 134 h 288"/>
                <a:gd name="T10" fmla="*/ 2212 w 2880"/>
                <a:gd name="T11" fmla="*/ 46 h 288"/>
                <a:gd name="T12" fmla="*/ 2030 w 2880"/>
                <a:gd name="T13" fmla="*/ 10 h 288"/>
                <a:gd name="T14" fmla="*/ 1923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3 h 290"/>
                <a:gd name="T4" fmla="*/ 2907 w 3194"/>
                <a:gd name="T5" fmla="*/ 305 h 290"/>
                <a:gd name="T6" fmla="*/ 2901 w 3194"/>
                <a:gd name="T7" fmla="*/ 271 h 290"/>
                <a:gd name="T8" fmla="*/ 2876 w 3194"/>
                <a:gd name="T9" fmla="*/ 161 h 290"/>
                <a:gd name="T10" fmla="*/ 2838 w 3194"/>
                <a:gd name="T11" fmla="*/ 34 h 290"/>
                <a:gd name="T12" fmla="*/ 282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1680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091DB-9620-4307-8357-CFAA288AB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F8745-7C9E-403C-A3AA-058779752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DBB25-5503-4535-A471-D86FCEC5E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22C04-FD93-41AD-A380-F59073DFD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0CFB-E153-459E-8D8A-689191008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6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3776C-D34B-41C7-BCAA-58DD24C00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8D92F-F31E-4679-9F64-D386261FA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8BBFD-6D21-4E41-8625-12E8E7AD2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9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C87AC-B908-4386-B61A-38A31D965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3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4E729-031F-4C4B-A985-86AD82B82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EDBA0-4AFF-47D5-A57B-1CF705B73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9388B-BFFC-4C23-9084-9184C8F08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C1BB1-E5F3-4DAC-8746-C723575F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C0B9D-21BE-4F7A-8796-224C58681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78A1E-B0F5-4A6F-A127-614C8C7CF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5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930F1-CDE4-4D3D-B1D5-6376E92B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9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1A061-935D-4705-B5D3-B269DB921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50F31-7AFC-4935-9019-D5E58266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8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36C9E210-D571-4FF1-AE09-C4D93B2B0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900" i="1" dirty="0" smtClean="0"/>
              <a:t> Spring 2016</a:t>
            </a:r>
            <a:endParaRPr lang="en-US" altLang="en-US" sz="900" i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68C461E-A4AE-43BE-8CA0-466FF0239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219075" y="257175"/>
            <a:ext cx="7648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Arial" charset="0"/>
              </a:rPr>
              <a:t>Big Data Analytics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 – </a:t>
            </a:r>
            <a:r>
              <a:rPr lang="de-DE" sz="800" dirty="0" smtClean="0">
                <a:solidFill>
                  <a:schemeClr val="bg1"/>
                </a:solidFill>
                <a:latin typeface="Arial" charset="0"/>
              </a:rPr>
              <a:t> Spring 2016</a:t>
            </a:r>
            <a:endParaRPr lang="en-US" sz="800" dirty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5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143000"/>
            <a:ext cx="8610600" cy="3200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Course: </a:t>
            </a:r>
            <a:r>
              <a:rPr lang="en-US" alt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Realtime</a:t>
            </a:r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Big Data Analytics</a:t>
            </a:r>
          </a:p>
          <a:p>
            <a:pPr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York University - Courant Institute</a:t>
            </a:r>
          </a:p>
          <a:p>
            <a:pPr eaLnBrk="1" hangingPunct="1"/>
            <a:r>
              <a:rPr lang="de-DE" alt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Fall 2016</a:t>
            </a:r>
            <a:endParaRPr lang="en-US" alt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en-US" sz="2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404A414-F14B-48D0-959B-6E4FF09B75C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Course Description</a:t>
            </a:r>
            <a:endParaRPr lang="en-US" altLang="en-US" sz="8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Lecturer: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Prof. McIntosh, mcintosh@cs.nyu.edu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Office Hours: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After class and by appointment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Room:	</a:t>
            </a:r>
            <a:r>
              <a:rPr lang="en-US" altLang="en-US" sz="2000" b="1" dirty="0"/>
              <a:t>	</a:t>
            </a:r>
            <a:r>
              <a:rPr lang="en-US" altLang="en-US" sz="2000" dirty="0" smtClean="0"/>
              <a:t>CIWW 102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/>
              <a:t>Day and Time:</a:t>
            </a:r>
            <a:r>
              <a:rPr lang="en-US" altLang="en-US" sz="2000" dirty="0" smtClean="0"/>
              <a:t>	Thursday 7:</a:t>
            </a:r>
            <a:r>
              <a:rPr lang="en-US" altLang="en-US" sz="2000" dirty="0"/>
              <a:t>1</a:t>
            </a:r>
            <a:r>
              <a:rPr lang="en-US" altLang="en-US" sz="2000" dirty="0" smtClean="0"/>
              <a:t>0-9:00 pm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b="1" dirty="0" smtClean="0"/>
              <a:t>Teaching Assistants:	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Hassan </a:t>
            </a:r>
            <a:r>
              <a:rPr lang="en-US" dirty="0" err="1"/>
              <a:t>Zaidi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/>
              <a:t>hmz224@</a:t>
            </a:r>
            <a:r>
              <a:rPr lang="en-US" dirty="0" smtClean="0"/>
              <a:t>nyu.edu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dirty="0" err="1" smtClean="0"/>
              <a:t>Nirali</a:t>
            </a:r>
            <a:r>
              <a:rPr lang="en-US" dirty="0" smtClean="0"/>
              <a:t> Shah      </a:t>
            </a:r>
            <a:r>
              <a:rPr lang="en-US" smtClean="0"/>
              <a:t>- </a:t>
            </a:r>
            <a:r>
              <a:rPr lang="en-US" smtClean="0"/>
              <a:t>nns271@nyu.edu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sz="2000" u="sng" dirty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/>
              <a:t>Homework is due by 11:55 PM on Wednesday nights.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Please put in the subject of all emails: </a:t>
            </a:r>
            <a:r>
              <a:rPr lang="en-US" sz="2000" dirty="0" smtClean="0"/>
              <a:t>[</a:t>
            </a:r>
            <a:r>
              <a:rPr lang="en-US" sz="2000" dirty="0" smtClean="0"/>
              <a:t>RBDA</a:t>
            </a:r>
            <a:r>
              <a:rPr lang="en-US" sz="2000" dirty="0" smtClean="0"/>
              <a:t>-</a:t>
            </a:r>
            <a:r>
              <a:rPr lang="en-US" sz="2000" dirty="0" smtClean="0"/>
              <a:t>FA16]</a:t>
            </a:r>
            <a:endParaRPr lang="en-US" sz="2000" dirty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1200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4613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22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Level</vt:lpstr>
      <vt:lpstr>10 September 2009</vt:lpstr>
      <vt:lpstr>PowerPoint Presentation</vt:lpstr>
      <vt:lpstr>Course Description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Suzanne McIntosh</dc:creator>
  <cp:lastModifiedBy>Suzanne McIntosh</cp:lastModifiedBy>
  <cp:revision>730</cp:revision>
  <dcterms:created xsi:type="dcterms:W3CDTF">2013-01-20T16:38:10Z</dcterms:created>
  <dcterms:modified xsi:type="dcterms:W3CDTF">2016-09-07T17:27:36Z</dcterms:modified>
</cp:coreProperties>
</file>